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F20DC-1D3F-49C7-A35A-1CAF886F858D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CBC21-8980-47DF-991F-5BE0A65A5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68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Στις επιχειρήσεις, το </a:t>
            </a:r>
            <a:r>
              <a:rPr lang="el-GR" dirty="0" err="1" smtClean="0"/>
              <a:t>pitch</a:t>
            </a:r>
            <a:r>
              <a:rPr lang="el-GR" dirty="0" smtClean="0"/>
              <a:t> αναφέρεται στην παρουσίαση ιδεών προκειμένου να προσελκυστούν επενδυτές.</a:t>
            </a:r>
            <a:endParaRPr lang="en-US" dirty="0" smtClean="0"/>
          </a:p>
          <a:p>
            <a:r>
              <a:rPr lang="el-GR" dirty="0" smtClean="0"/>
              <a:t>Μία παρουσίαση 10-20 διαφανειών που έχει σχεδιαστεί για να παρέχει μια σύντομη περίληψη </a:t>
            </a:r>
          </a:p>
          <a:p>
            <a:pPr lvl="1"/>
            <a:r>
              <a:rPr lang="el-GR" sz="2800" dirty="0" smtClean="0"/>
              <a:t>της εταιρείας</a:t>
            </a:r>
            <a:endParaRPr lang="en-US" sz="2800" dirty="0" smtClean="0"/>
          </a:p>
          <a:p>
            <a:pPr lvl="1"/>
            <a:r>
              <a:rPr lang="el-GR" sz="2800" dirty="0" smtClean="0"/>
              <a:t>του επιχειρηματικού σχεδίου και </a:t>
            </a:r>
            <a:endParaRPr lang="en-US" sz="2800" dirty="0" smtClean="0"/>
          </a:p>
          <a:p>
            <a:pPr lvl="1"/>
            <a:r>
              <a:rPr lang="el-GR" sz="2800" dirty="0" smtClean="0"/>
              <a:t>του οράματος για την εκκίνηση. </a:t>
            </a:r>
          </a:p>
          <a:p>
            <a:r>
              <a:rPr lang="el-GR" dirty="0" smtClean="0"/>
              <a:t>Εξυπηρετεί επίσης πολύ διαφορετικούς σκοπούς, από την προσπάθεια συνάντησης με ένα νέο επενδυτή, έως την παρουσίαση μπροστά σε ένα κοινό.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C21-8980-47DF-991F-5BE0A65A5D4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18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5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4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6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87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1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26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59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19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46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4CBB-1580-44BD-AA16-726084199153}" type="datetimeFigureOut">
              <a:rPr lang="el-GR" smtClean="0"/>
              <a:t>22/5/2023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A57F-499B-403F-8B5A-E355632021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3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59" y="0"/>
            <a:ext cx="12192000" cy="551132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11106" cy="96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6058" y="2294214"/>
            <a:ext cx="11103428" cy="255454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4000" dirty="0">
                <a:solidFill>
                  <a:schemeClr val="bg1"/>
                </a:solidFill>
              </a:rPr>
              <a:t>10 + 1 Συμβουλές για ένα Επιτυχημένο </a:t>
            </a:r>
            <a:r>
              <a:rPr lang="en-US" sz="4000" dirty="0">
                <a:solidFill>
                  <a:schemeClr val="bg1"/>
                </a:solidFill>
              </a:rPr>
              <a:t>P</a:t>
            </a:r>
            <a:r>
              <a:rPr lang="el-GR" sz="4000" dirty="0" err="1" smtClean="0">
                <a:solidFill>
                  <a:schemeClr val="bg1"/>
                </a:solidFill>
              </a:rPr>
              <a:t>itch</a:t>
            </a:r>
            <a:r>
              <a:rPr lang="en-US" sz="4000" dirty="0" err="1" smtClean="0">
                <a:solidFill>
                  <a:schemeClr val="bg1"/>
                </a:solidFill>
              </a:rPr>
              <a:t>ing</a:t>
            </a:r>
            <a:endParaRPr lang="en-US" sz="4000" b="1" dirty="0" smtClean="0">
              <a:solidFill>
                <a:schemeClr val="bg1"/>
              </a:solidFill>
              <a:ea typeface="Tahoma" panose="020B0604030504040204" pitchFamily="34" charset="0"/>
            </a:endParaRP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ea typeface="Tahoma" panose="020B0604030504040204" pitchFamily="34" charset="0"/>
              </a:rPr>
              <a:t>Ελίνα </a:t>
            </a:r>
            <a:r>
              <a:rPr lang="el-GR" sz="4000" b="1" dirty="0">
                <a:solidFill>
                  <a:schemeClr val="bg1"/>
                </a:solidFill>
                <a:ea typeface="Tahoma" panose="020B0604030504040204" pitchFamily="34" charset="0"/>
              </a:rPr>
              <a:t>Τζανάκη</a:t>
            </a:r>
          </a:p>
          <a:p>
            <a:pPr algn="ctr"/>
            <a:r>
              <a:rPr lang="el-GR" sz="4000" b="1" dirty="0">
                <a:solidFill>
                  <a:schemeClr val="bg1"/>
                </a:solidFill>
                <a:ea typeface="Tahoma" panose="020B0604030504040204" pitchFamily="34" charset="0"/>
              </a:rPr>
              <a:t>Σύμβουλος Επιχειρηματικότητας &amp; Καινοτομίας </a:t>
            </a:r>
            <a:r>
              <a:rPr lang="en-US" sz="4000" b="1" dirty="0">
                <a:solidFill>
                  <a:schemeClr val="bg1"/>
                </a:solidFill>
                <a:ea typeface="Tahoma" panose="020B0604030504040204" pitchFamily="34" charset="0"/>
              </a:rPr>
              <a:t>APOPSI A.E.</a:t>
            </a:r>
            <a:endParaRPr lang="el-GR" altLang="el-GR" sz="4000" b="1" dirty="0">
              <a:solidFill>
                <a:schemeClr val="bg1"/>
              </a:solidFill>
              <a:ea typeface="Tahom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" y="5511322"/>
            <a:ext cx="12260119" cy="117053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190" y="6492862"/>
            <a:ext cx="676105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0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74C5-C3A7-A749-216E-C3B13615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7. </a:t>
            </a:r>
            <a:r>
              <a:rPr lang="el-GR" sz="3600" dirty="0"/>
              <a:t>Βεβαιωθείτε ότι η παρουσίασή σας είναι κατανοητή!</a:t>
            </a:r>
            <a:endParaRPr lang="en-US" sz="3600" dirty="0"/>
          </a:p>
        </p:txBody>
      </p:sp>
      <p:pic>
        <p:nvPicPr>
          <p:cNvPr id="7170" name="Picture 2" descr="Image result for Make sure your presentation is crystal clear to anyone and everyone">
            <a:extLst>
              <a:ext uri="{FF2B5EF4-FFF2-40B4-BE49-F238E27FC236}">
                <a16:creationId xmlns:a16="http://schemas.microsoft.com/office/drawing/2014/main" id="{FDCF6475-EAF3-2C57-AD53-8386E81F8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28" y="2074969"/>
            <a:ext cx="7075503" cy="39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5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0136-B145-BEBF-FA4E-F669BCA2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l-GR" dirty="0"/>
              <a:t>Πείτε πρόσφατες επιτυχίες </a:t>
            </a:r>
            <a:r>
              <a:rPr lang="el-GR" dirty="0" smtClean="0"/>
              <a:t>σας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8196" name="Picture 4" descr="Third Success Stories Collection Campaign">
            <a:extLst>
              <a:ext uri="{FF2B5EF4-FFF2-40B4-BE49-F238E27FC236}">
                <a16:creationId xmlns:a16="http://schemas.microsoft.com/office/drawing/2014/main" id="{62B0571E-9A82-5344-6089-7842E2CE8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42" y="2124965"/>
            <a:ext cx="7012945" cy="40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6C82-F03C-94CE-0A07-80DB41EF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9.</a:t>
            </a:r>
            <a:r>
              <a:rPr lang="en-US" sz="3600" dirty="0"/>
              <a:t> </a:t>
            </a:r>
            <a:r>
              <a:rPr lang="el-GR" sz="3600" dirty="0"/>
              <a:t>Εξηγείστε πως αντιμετωπίζετε τον ανταγωνισμό </a:t>
            </a:r>
            <a:r>
              <a:rPr lang="el-GR" sz="3600" dirty="0" smtClean="0"/>
              <a:t>σας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pic>
        <p:nvPicPr>
          <p:cNvPr id="9218" name="Picture 2" descr="How to write the competition analysis of a business plan">
            <a:extLst>
              <a:ext uri="{FF2B5EF4-FFF2-40B4-BE49-F238E27FC236}">
                <a16:creationId xmlns:a16="http://schemas.microsoft.com/office/drawing/2014/main" id="{1D835A2D-CB31-CB8A-FA4C-AF540F14F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33" y="1631626"/>
            <a:ext cx="5196576" cy="50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1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7501-87A7-F926-00DD-B4512B43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75" y="2521891"/>
            <a:ext cx="5834645" cy="1325563"/>
          </a:xfrm>
        </p:spPr>
        <p:txBody>
          <a:bodyPr>
            <a:normAutofit/>
          </a:bodyPr>
          <a:lstStyle/>
          <a:p>
            <a:r>
              <a:rPr lang="el-GR" sz="4000" dirty="0"/>
              <a:t>10. Εξηγείστε πως θα πετύχετε τους στόχους σας</a:t>
            </a:r>
            <a:endParaRPr lang="en-US" sz="4000" dirty="0"/>
          </a:p>
        </p:txBody>
      </p:sp>
      <p:pic>
        <p:nvPicPr>
          <p:cNvPr id="10242" name="Picture 2" descr="Image result for Give the numbers that are behind your numbers">
            <a:extLst>
              <a:ext uri="{FF2B5EF4-FFF2-40B4-BE49-F238E27FC236}">
                <a16:creationId xmlns:a16="http://schemas.microsoft.com/office/drawing/2014/main" id="{45E7D7CB-D339-0585-F238-98400D4F5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16" y="1509101"/>
            <a:ext cx="4492100" cy="46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4D19-A22B-5869-C82D-CA7F246B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10+1. Δείξτε το προϊόν σας! </a:t>
            </a:r>
            <a:endParaRPr lang="en-US" dirty="0"/>
          </a:p>
        </p:txBody>
      </p:sp>
      <p:pic>
        <p:nvPicPr>
          <p:cNvPr id="11266" name="Picture 2" descr="Image result for Show your product!">
            <a:extLst>
              <a:ext uri="{FF2B5EF4-FFF2-40B4-BE49-F238E27FC236}">
                <a16:creationId xmlns:a16="http://schemas.microsoft.com/office/drawing/2014/main" id="{7110EA45-DCF1-79F3-2084-BAF2CEEF1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67" y="1690688"/>
            <a:ext cx="5782278" cy="43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6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75846" y="1002138"/>
            <a:ext cx="12191999" cy="791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800" b="1" dirty="0">
                <a:solidFill>
                  <a:schemeClr val="accent1">
                    <a:lumMod val="75000"/>
                  </a:schemeClr>
                </a:solidFill>
              </a:rPr>
              <a:t>ευχαριστούμε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593" y="2227611"/>
            <a:ext cx="7303641" cy="2877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7495" y="5687920"/>
            <a:ext cx="730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Let’s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prepare to pitch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siness pitching">
            <a:extLst>
              <a:ext uri="{FF2B5EF4-FFF2-40B4-BE49-F238E27FC236}">
                <a16:creationId xmlns:a16="http://schemas.microsoft.com/office/drawing/2014/main" id="{67ED81DF-D7BA-C23C-8E70-842C86E5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7" y="0"/>
            <a:ext cx="10345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3323-862C-6454-A62A-1847AF6F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περιλαμβάνει το </a:t>
            </a:r>
            <a:r>
              <a:rPr lang="en-US" dirty="0"/>
              <a:t>pitch deck?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2286-F9AE-D35A-1AE7-C93B444CD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157787" cy="4133850"/>
          </a:xfrm>
        </p:spPr>
        <p:txBody>
          <a:bodyPr>
            <a:normAutofit/>
          </a:bodyPr>
          <a:lstStyle/>
          <a:p>
            <a:r>
              <a:rPr lang="el-GR" dirty="0"/>
              <a:t>Γενική εικόνα της εταιρείας</a:t>
            </a:r>
          </a:p>
          <a:p>
            <a:r>
              <a:rPr lang="el-GR" dirty="0"/>
              <a:t>Αποστολή/ όραμα</a:t>
            </a:r>
          </a:p>
          <a:p>
            <a:r>
              <a:rPr lang="el-GR" dirty="0"/>
              <a:t>Ομάδα</a:t>
            </a:r>
          </a:p>
          <a:p>
            <a:r>
              <a:rPr lang="el-GR" dirty="0" smtClean="0"/>
              <a:t>Πρόβλημα </a:t>
            </a:r>
            <a:r>
              <a:rPr lang="el-GR" dirty="0"/>
              <a:t>– Λύση: Προϊόν </a:t>
            </a:r>
          </a:p>
          <a:p>
            <a:r>
              <a:rPr lang="el-GR" dirty="0" smtClean="0"/>
              <a:t>Ευκαιρία </a:t>
            </a:r>
            <a:r>
              <a:rPr lang="el-GR" dirty="0"/>
              <a:t>στην αγορά - Μέγεθος της αγοράς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DDB9D-EC07-2002-54C2-3C91A2D6D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5813"/>
            <a:ext cx="5183188" cy="4133850"/>
          </a:xfrm>
        </p:spPr>
        <p:txBody>
          <a:bodyPr>
            <a:normAutofit/>
          </a:bodyPr>
          <a:lstStyle/>
          <a:p>
            <a:r>
              <a:rPr lang="el-GR" dirty="0"/>
              <a:t>Πελάτες -Σχέδιο μάρκετινγκ</a:t>
            </a:r>
          </a:p>
          <a:p>
            <a:r>
              <a:rPr lang="el-GR" dirty="0"/>
              <a:t>Ανταγωνισμός &amp; Ανταγωνιστικό Πλεονέκτημα</a:t>
            </a:r>
          </a:p>
          <a:p>
            <a:r>
              <a:rPr lang="el-GR" dirty="0"/>
              <a:t>Επιχειρηματικό μοντέλο</a:t>
            </a:r>
          </a:p>
          <a:p>
            <a:r>
              <a:rPr lang="el-GR" dirty="0" smtClean="0"/>
              <a:t>Οικονομικά </a:t>
            </a:r>
            <a:r>
              <a:rPr lang="el-GR" dirty="0"/>
              <a:t>στοιχεία</a:t>
            </a:r>
          </a:p>
          <a:p>
            <a:r>
              <a:rPr lang="el-GR" dirty="0" smtClean="0"/>
              <a:t>Ορόσημα</a:t>
            </a:r>
            <a:endParaRPr lang="el-GR" dirty="0"/>
          </a:p>
          <a:p>
            <a:endParaRPr lang="en-US" dirty="0"/>
          </a:p>
        </p:txBody>
      </p:sp>
      <p:pic>
        <p:nvPicPr>
          <p:cNvPr id="1026" name="Picture 2" descr="Image result for business pitching">
            <a:extLst>
              <a:ext uri="{FF2B5EF4-FFF2-40B4-BE49-F238E27FC236}">
                <a16:creationId xmlns:a16="http://schemas.microsoft.com/office/drawing/2014/main" id="{67ED81DF-D7BA-C23C-8E70-842C86E5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18" y="0"/>
            <a:ext cx="2550482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7EF60-6E1F-0C1F-3C92-008B6FB1006B}"/>
              </a:ext>
            </a:extLst>
          </p:cNvPr>
          <p:cNvSpPr txBox="1"/>
          <p:nvPr/>
        </p:nvSpPr>
        <p:spPr>
          <a:xfrm>
            <a:off x="920201" y="5228777"/>
            <a:ext cx="958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Τι ζητάμε;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048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9AF5-07E1-2F06-1EEB-3019B8B0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1. Παρουσιάστε και μιλήστε για τον εαυτό σας!</a:t>
            </a:r>
            <a:endParaRPr lang="en-US" sz="4000" dirty="0"/>
          </a:p>
        </p:txBody>
      </p:sp>
      <p:pic>
        <p:nvPicPr>
          <p:cNvPr id="1026" name="Picture 2" descr="Image result for introduce yourself">
            <a:extLst>
              <a:ext uri="{FF2B5EF4-FFF2-40B4-BE49-F238E27FC236}">
                <a16:creationId xmlns:a16="http://schemas.microsoft.com/office/drawing/2014/main" id="{3BB1B5B9-87AC-AFF9-341C-3D296F82D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13" y="1834801"/>
            <a:ext cx="6686980" cy="41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0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BE87-AFEC-6E48-C826-28BC9BEB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2. Παρουσιάστε την αποστολή της εταιρείας σας</a:t>
            </a:r>
            <a:endParaRPr lang="en-US" sz="4000" dirty="0"/>
          </a:p>
        </p:txBody>
      </p:sp>
      <p:pic>
        <p:nvPicPr>
          <p:cNvPr id="2050" name="Picture 2" descr="Image result for State your company’s mission">
            <a:extLst>
              <a:ext uri="{FF2B5EF4-FFF2-40B4-BE49-F238E27FC236}">
                <a16:creationId xmlns:a16="http://schemas.microsoft.com/office/drawing/2014/main" id="{6F01644E-301A-CD59-BC62-D298EABF5D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41" y="1690688"/>
            <a:ext cx="7797648" cy="46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0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F8AB-4291-6773-C1EF-AC594BBF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3. Εξηγήστε την πρόταση αξίας της εταιρείας σας</a:t>
            </a:r>
            <a:endParaRPr lang="en-US" sz="4000" dirty="0"/>
          </a:p>
        </p:txBody>
      </p:sp>
      <p:pic>
        <p:nvPicPr>
          <p:cNvPr id="3078" name="Picture 6" descr="Image result for Explain the company value proposition">
            <a:extLst>
              <a:ext uri="{FF2B5EF4-FFF2-40B4-BE49-F238E27FC236}">
                <a16:creationId xmlns:a16="http://schemas.microsoft.com/office/drawing/2014/main" id="{B5D77EF0-8D5C-420E-6D84-E21FBAC05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558891"/>
            <a:ext cx="8820727" cy="5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4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005F-6816-E4D6-F81D-14D710E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Πείτε μια πραγματική ιστορία πελάτη</a:t>
            </a:r>
            <a:endParaRPr lang="en-US" dirty="0"/>
          </a:p>
        </p:txBody>
      </p:sp>
      <p:pic>
        <p:nvPicPr>
          <p:cNvPr id="4098" name="Picture 2" descr="Image result for  Tell a real customer story">
            <a:extLst>
              <a:ext uri="{FF2B5EF4-FFF2-40B4-BE49-F238E27FC236}">
                <a16:creationId xmlns:a16="http://schemas.microsoft.com/office/drawing/2014/main" id="{86496C3C-682D-5365-EE32-899DBCC98D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34" y="1472884"/>
            <a:ext cx="7828939" cy="52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2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6F0E-934F-1445-B354-6D98DDA6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Μείνετε στις βασικές πληροφορίες</a:t>
            </a:r>
            <a:endParaRPr lang="en-US" dirty="0"/>
          </a:p>
        </p:txBody>
      </p:sp>
      <p:pic>
        <p:nvPicPr>
          <p:cNvPr id="5124" name="Picture 4" descr="Image result for Keep it simple">
            <a:extLst>
              <a:ext uri="{FF2B5EF4-FFF2-40B4-BE49-F238E27FC236}">
                <a16:creationId xmlns:a16="http://schemas.microsoft.com/office/drawing/2014/main" id="{BFC58EA5-F5FF-27FD-B5A0-705E3A32A9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01" y="1954648"/>
            <a:ext cx="4651899" cy="49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2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0DE5-19CD-64BA-B5B4-33049639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54" y="-161348"/>
            <a:ext cx="1133532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6. </a:t>
            </a:r>
            <a:r>
              <a:rPr lang="el-GR" sz="4000" dirty="0"/>
              <a:t>Περιγράψτε το επιχειρηματικό σας μοντέλο</a:t>
            </a:r>
            <a:endParaRPr lang="en-US" sz="4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0" y="1041687"/>
            <a:ext cx="9748982" cy="54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835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201</Words>
  <Application>Microsoft Office PowerPoint</Application>
  <PresentationFormat>Ευρεία οθόνη</PresentationFormat>
  <Paragraphs>35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Θέμα του Office</vt:lpstr>
      <vt:lpstr>Παρουσίαση του PowerPoint</vt:lpstr>
      <vt:lpstr>Παρουσίαση του PowerPoint</vt:lpstr>
      <vt:lpstr>Τι περιλαμβάνει το pitch deck?</vt:lpstr>
      <vt:lpstr>1. Παρουσιάστε και μιλήστε για τον εαυτό σας!</vt:lpstr>
      <vt:lpstr>2. Παρουσιάστε την αποστολή της εταιρείας σας</vt:lpstr>
      <vt:lpstr>3. Εξηγήστε την πρόταση αξίας της εταιρείας σας</vt:lpstr>
      <vt:lpstr>4. Πείτε μια πραγματική ιστορία πελάτη</vt:lpstr>
      <vt:lpstr>5. Μείνετε στις βασικές πληροφορίες</vt:lpstr>
      <vt:lpstr>6. Περιγράψτε το επιχειρηματικό σας μοντέλο</vt:lpstr>
      <vt:lpstr>7. Βεβαιωθείτε ότι η παρουσίασή σας είναι κατανοητή!</vt:lpstr>
      <vt:lpstr>8. Πείτε πρόσφατες επιτυχίες σας!</vt:lpstr>
      <vt:lpstr>9. Εξηγείστε πως αντιμετωπίζετε τον ανταγωνισμό σας!</vt:lpstr>
      <vt:lpstr>10. Εξηγείστε πως θα πετύχετε τους στόχους σας</vt:lpstr>
      <vt:lpstr>10+1. Δείξτε το προϊόν σας!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 + 1 Συμβουλές για ένα Επιτυχημένο Pitching</dc:title>
  <dc:creator>Ελίνα Τζανάκη</dc:creator>
  <cp:lastModifiedBy>Νεκταρία</cp:lastModifiedBy>
  <cp:revision>15</cp:revision>
  <dcterms:created xsi:type="dcterms:W3CDTF">2023-05-16T09:28:24Z</dcterms:created>
  <dcterms:modified xsi:type="dcterms:W3CDTF">2023-05-22T14:36:22Z</dcterms:modified>
</cp:coreProperties>
</file>