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495" r:id="rId5"/>
    <p:sldId id="505" r:id="rId6"/>
    <p:sldId id="489" r:id="rId7"/>
    <p:sldId id="498" r:id="rId8"/>
    <p:sldId id="510" r:id="rId9"/>
    <p:sldId id="492" r:id="rId10"/>
    <p:sldId id="513" r:id="rId11"/>
    <p:sldId id="493" r:id="rId12"/>
    <p:sldId id="51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C0BA"/>
    <a:srgbClr val="FFFFFF"/>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E46FCF-7A0F-FF4A-B385-C5E9C62F0D81}" v="14" dt="2023-08-30T08:31:36.815"/>
    <p1510:client id="{9ADF70BA-44F9-754D-82D9-FB40B6B8682C}" v="1" dt="2023-08-29T13:50:27.173"/>
    <p1510:client id="{A871218B-B3CF-F547-8DF8-164A69EEBE8F}" v="3131" dt="2023-08-29T11:43:55.298"/>
    <p1510:client id="{BAEE5602-3261-5B41-95F3-7CF52837DA47}" v="17" dt="2023-08-30T08:16:31.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Bachtsevanou" userId="02d9953a-25b1-4008-96c4-e5f8b723f642" providerId="ADAL" clId="{9ADF70BA-44F9-754D-82D9-FB40B6B8682C}"/>
    <pc:docChg chg="undo redo custSel delSld modSld">
      <pc:chgData name="Maria Bachtsevanou" userId="02d9953a-25b1-4008-96c4-e5f8b723f642" providerId="ADAL" clId="{9ADF70BA-44F9-754D-82D9-FB40B6B8682C}" dt="2023-08-29T13:52:04.746" v="37" actId="2696"/>
      <pc:docMkLst>
        <pc:docMk/>
      </pc:docMkLst>
      <pc:sldChg chg="modNotesTx">
        <pc:chgData name="Maria Bachtsevanou" userId="02d9953a-25b1-4008-96c4-e5f8b723f642" providerId="ADAL" clId="{9ADF70BA-44F9-754D-82D9-FB40B6B8682C}" dt="2023-08-29T13:44:54.687" v="28"/>
        <pc:sldMkLst>
          <pc:docMk/>
          <pc:sldMk cId="2801924827" sldId="489"/>
        </pc:sldMkLst>
      </pc:sldChg>
      <pc:sldChg chg="modNotesTx">
        <pc:chgData name="Maria Bachtsevanou" userId="02d9953a-25b1-4008-96c4-e5f8b723f642" providerId="ADAL" clId="{9ADF70BA-44F9-754D-82D9-FB40B6B8682C}" dt="2023-08-29T13:45:57.768" v="31"/>
        <pc:sldMkLst>
          <pc:docMk/>
          <pc:sldMk cId="3105637401" sldId="492"/>
        </pc:sldMkLst>
      </pc:sldChg>
      <pc:sldChg chg="modNotesTx">
        <pc:chgData name="Maria Bachtsevanou" userId="02d9953a-25b1-4008-96c4-e5f8b723f642" providerId="ADAL" clId="{9ADF70BA-44F9-754D-82D9-FB40B6B8682C}" dt="2023-08-29T13:46:14.115" v="32"/>
        <pc:sldMkLst>
          <pc:docMk/>
          <pc:sldMk cId="2724452029" sldId="493"/>
        </pc:sldMkLst>
      </pc:sldChg>
      <pc:sldChg chg="modSp mod">
        <pc:chgData name="Maria Bachtsevanou" userId="02d9953a-25b1-4008-96c4-e5f8b723f642" providerId="ADAL" clId="{9ADF70BA-44F9-754D-82D9-FB40B6B8682C}" dt="2023-08-29T13:43:36.892" v="24" actId="207"/>
        <pc:sldMkLst>
          <pc:docMk/>
          <pc:sldMk cId="2793967963" sldId="495"/>
        </pc:sldMkLst>
        <pc:spChg chg="mod">
          <ac:chgData name="Maria Bachtsevanou" userId="02d9953a-25b1-4008-96c4-e5f8b723f642" providerId="ADAL" clId="{9ADF70BA-44F9-754D-82D9-FB40B6B8682C}" dt="2023-08-29T13:43:36.892" v="24" actId="207"/>
          <ac:spMkLst>
            <pc:docMk/>
            <pc:sldMk cId="2793967963" sldId="495"/>
            <ac:spMk id="3" creationId="{6F48C435-B00D-1CF6-96C3-8E9FC14B04D1}"/>
          </ac:spMkLst>
        </pc:spChg>
      </pc:sldChg>
      <pc:sldChg chg="modNotesTx">
        <pc:chgData name="Maria Bachtsevanou" userId="02d9953a-25b1-4008-96c4-e5f8b723f642" providerId="ADAL" clId="{9ADF70BA-44F9-754D-82D9-FB40B6B8682C}" dt="2023-08-29T13:45:10.773" v="29"/>
        <pc:sldMkLst>
          <pc:docMk/>
          <pc:sldMk cId="2544749945" sldId="498"/>
        </pc:sldMkLst>
      </pc:sldChg>
      <pc:sldChg chg="modNotesTx">
        <pc:chgData name="Maria Bachtsevanou" userId="02d9953a-25b1-4008-96c4-e5f8b723f642" providerId="ADAL" clId="{9ADF70BA-44F9-754D-82D9-FB40B6B8682C}" dt="2023-08-29T13:44:21.367" v="25"/>
        <pc:sldMkLst>
          <pc:docMk/>
          <pc:sldMk cId="326485197" sldId="505"/>
        </pc:sldMkLst>
      </pc:sldChg>
      <pc:sldChg chg="addSp delSp modSp mod modNotesTx">
        <pc:chgData name="Maria Bachtsevanou" userId="02d9953a-25b1-4008-96c4-e5f8b723f642" providerId="ADAL" clId="{9ADF70BA-44F9-754D-82D9-FB40B6B8682C}" dt="2023-08-29T13:50:39.400" v="36" actId="478"/>
        <pc:sldMkLst>
          <pc:docMk/>
          <pc:sldMk cId="2039244052" sldId="510"/>
        </pc:sldMkLst>
        <pc:picChg chg="add mod">
          <ac:chgData name="Maria Bachtsevanou" userId="02d9953a-25b1-4008-96c4-e5f8b723f642" providerId="ADAL" clId="{9ADF70BA-44F9-754D-82D9-FB40B6B8682C}" dt="2023-08-29T13:50:32.235" v="35" actId="14100"/>
          <ac:picMkLst>
            <pc:docMk/>
            <pc:sldMk cId="2039244052" sldId="510"/>
            <ac:picMk id="3" creationId="{F9466183-F0AB-38E2-2842-6E8DA719961B}"/>
          </ac:picMkLst>
        </pc:picChg>
        <pc:picChg chg="del">
          <ac:chgData name="Maria Bachtsevanou" userId="02d9953a-25b1-4008-96c4-e5f8b723f642" providerId="ADAL" clId="{9ADF70BA-44F9-754D-82D9-FB40B6B8682C}" dt="2023-08-29T13:50:39.400" v="36" actId="478"/>
          <ac:picMkLst>
            <pc:docMk/>
            <pc:sldMk cId="2039244052" sldId="510"/>
            <ac:picMk id="34" creationId="{975FD46F-A943-8307-0A4A-7FC2BECEDB07}"/>
          </ac:picMkLst>
        </pc:picChg>
      </pc:sldChg>
      <pc:sldChg chg="del modNotesTx">
        <pc:chgData name="Maria Bachtsevanou" userId="02d9953a-25b1-4008-96c4-e5f8b723f642" providerId="ADAL" clId="{9ADF70BA-44F9-754D-82D9-FB40B6B8682C}" dt="2023-08-29T13:52:04.746" v="37" actId="2696"/>
        <pc:sldMkLst>
          <pc:docMk/>
          <pc:sldMk cId="1582237800" sldId="511"/>
        </pc:sldMkLst>
      </pc:sldChg>
    </pc:docChg>
  </pc:docChgLst>
  <pc:docChgLst>
    <pc:chgData name="Dimitris Kontosfyris" userId="d9e833e6-bec9-4ee8-a2af-5e729d00c75c" providerId="ADAL" clId="{7ED13087-A4A5-9A46-BBEB-6B7C026EEE36}"/>
    <pc:docChg chg="undo redo custSel addSld delSld modSld sldOrd">
      <pc:chgData name="Dimitris Kontosfyris" userId="d9e833e6-bec9-4ee8-a2af-5e729d00c75c" providerId="ADAL" clId="{7ED13087-A4A5-9A46-BBEB-6B7C026EEE36}" dt="2023-04-29T14:19:02.153" v="1241" actId="20577"/>
      <pc:docMkLst>
        <pc:docMk/>
      </pc:docMkLst>
      <pc:sldChg chg="modSp mod modNotesTx">
        <pc:chgData name="Dimitris Kontosfyris" userId="d9e833e6-bec9-4ee8-a2af-5e729d00c75c" providerId="ADAL" clId="{7ED13087-A4A5-9A46-BBEB-6B7C026EEE36}" dt="2023-04-29T14:19:02.153" v="1241" actId="20577"/>
        <pc:sldMkLst>
          <pc:docMk/>
          <pc:sldMk cId="1107967643" sldId="439"/>
        </pc:sldMkLst>
        <pc:spChg chg="mod">
          <ac:chgData name="Dimitris Kontosfyris" userId="d9e833e6-bec9-4ee8-a2af-5e729d00c75c" providerId="ADAL" clId="{7ED13087-A4A5-9A46-BBEB-6B7C026EEE36}" dt="2023-04-29T14:19:02.153" v="1241" actId="20577"/>
          <ac:spMkLst>
            <pc:docMk/>
            <pc:sldMk cId="1107967643" sldId="439"/>
            <ac:spMk id="3" creationId="{6F48C435-B00D-1CF6-96C3-8E9FC14B04D1}"/>
          </ac:spMkLst>
        </pc:spChg>
        <pc:spChg chg="mod">
          <ac:chgData name="Dimitris Kontosfyris" userId="d9e833e6-bec9-4ee8-a2af-5e729d00c75c" providerId="ADAL" clId="{7ED13087-A4A5-9A46-BBEB-6B7C026EEE36}" dt="2023-04-29T13:47:29.339" v="1148" actId="2711"/>
          <ac:spMkLst>
            <pc:docMk/>
            <pc:sldMk cId="1107967643" sldId="439"/>
            <ac:spMk id="4" creationId="{97061AC9-FB23-0C08-B2B6-9D87CC394FAA}"/>
          </ac:spMkLst>
        </pc:spChg>
      </pc:sldChg>
      <pc:sldChg chg="modSp mod">
        <pc:chgData name="Dimitris Kontosfyris" userId="d9e833e6-bec9-4ee8-a2af-5e729d00c75c" providerId="ADAL" clId="{7ED13087-A4A5-9A46-BBEB-6B7C026EEE36}" dt="2023-04-29T14:04:21.647" v="1240" actId="2711"/>
        <pc:sldMkLst>
          <pc:docMk/>
          <pc:sldMk cId="2102402938" sldId="477"/>
        </pc:sldMkLst>
        <pc:spChg chg="mod">
          <ac:chgData name="Dimitris Kontosfyris" userId="d9e833e6-bec9-4ee8-a2af-5e729d00c75c" providerId="ADAL" clId="{7ED13087-A4A5-9A46-BBEB-6B7C026EEE36}" dt="2023-04-29T14:04:15.245" v="1239" actId="2711"/>
          <ac:spMkLst>
            <pc:docMk/>
            <pc:sldMk cId="2102402938" sldId="477"/>
            <ac:spMk id="2" creationId="{7842AE45-3973-9AB2-BFAF-A617C8040C47}"/>
          </ac:spMkLst>
        </pc:spChg>
        <pc:spChg chg="mod">
          <ac:chgData name="Dimitris Kontosfyris" userId="d9e833e6-bec9-4ee8-a2af-5e729d00c75c" providerId="ADAL" clId="{7ED13087-A4A5-9A46-BBEB-6B7C026EEE36}" dt="2023-04-29T14:04:21.647" v="1240" actId="2711"/>
          <ac:spMkLst>
            <pc:docMk/>
            <pc:sldMk cId="2102402938" sldId="477"/>
            <ac:spMk id="4" creationId="{D6917D85-3233-9434-AA96-27202F647F48}"/>
          </ac:spMkLst>
        </pc:spChg>
      </pc:sldChg>
      <pc:sldChg chg="modSp mod modNotesTx">
        <pc:chgData name="Dimitris Kontosfyris" userId="d9e833e6-bec9-4ee8-a2af-5e729d00c75c" providerId="ADAL" clId="{7ED13087-A4A5-9A46-BBEB-6B7C026EEE36}" dt="2023-04-29T13:54:01.502" v="1167" actId="2711"/>
        <pc:sldMkLst>
          <pc:docMk/>
          <pc:sldMk cId="1386619321" sldId="485"/>
        </pc:sldMkLst>
        <pc:spChg chg="mod">
          <ac:chgData name="Dimitris Kontosfyris" userId="d9e833e6-bec9-4ee8-a2af-5e729d00c75c" providerId="ADAL" clId="{7ED13087-A4A5-9A46-BBEB-6B7C026EEE36}" dt="2023-04-29T13:53:56.802" v="1166" actId="2711"/>
          <ac:spMkLst>
            <pc:docMk/>
            <pc:sldMk cId="1386619321" sldId="485"/>
            <ac:spMk id="5" creationId="{9B40265E-7FA2-4E5E-903B-91959FC1781F}"/>
          </ac:spMkLst>
        </pc:spChg>
        <pc:spChg chg="mod">
          <ac:chgData name="Dimitris Kontosfyris" userId="d9e833e6-bec9-4ee8-a2af-5e729d00c75c" providerId="ADAL" clId="{7ED13087-A4A5-9A46-BBEB-6B7C026EEE36}" dt="2023-04-29T13:53:07.121" v="1163" actId="2711"/>
          <ac:spMkLst>
            <pc:docMk/>
            <pc:sldMk cId="1386619321" sldId="485"/>
            <ac:spMk id="85" creationId="{E5F1E170-FF4C-E0B6-F996-05CD939E895D}"/>
          </ac:spMkLst>
        </pc:spChg>
        <pc:spChg chg="mod">
          <ac:chgData name="Dimitris Kontosfyris" userId="d9e833e6-bec9-4ee8-a2af-5e729d00c75c" providerId="ADAL" clId="{7ED13087-A4A5-9A46-BBEB-6B7C026EEE36}" dt="2023-04-29T13:54:01.502" v="1167" actId="2711"/>
          <ac:spMkLst>
            <pc:docMk/>
            <pc:sldMk cId="1386619321" sldId="485"/>
            <ac:spMk id="86" creationId="{00C8A765-D126-3B75-27F1-89CD49298E77}"/>
          </ac:spMkLst>
        </pc:spChg>
        <pc:spChg chg="mod">
          <ac:chgData name="Dimitris Kontosfyris" userId="d9e833e6-bec9-4ee8-a2af-5e729d00c75c" providerId="ADAL" clId="{7ED13087-A4A5-9A46-BBEB-6B7C026EEE36}" dt="2023-04-29T13:53:11.236" v="1164" actId="2711"/>
          <ac:spMkLst>
            <pc:docMk/>
            <pc:sldMk cId="1386619321" sldId="485"/>
            <ac:spMk id="90" creationId="{71A46C24-E12F-DA92-3C84-789EE0FA84CA}"/>
          </ac:spMkLst>
        </pc:spChg>
      </pc:sldChg>
      <pc:sldChg chg="del">
        <pc:chgData name="Dimitris Kontosfyris" userId="d9e833e6-bec9-4ee8-a2af-5e729d00c75c" providerId="ADAL" clId="{7ED13087-A4A5-9A46-BBEB-6B7C026EEE36}" dt="2023-04-29T11:49:45.951" v="141" actId="2696"/>
        <pc:sldMkLst>
          <pc:docMk/>
          <pc:sldMk cId="767560702" sldId="487"/>
        </pc:sldMkLst>
      </pc:sldChg>
      <pc:sldChg chg="modSp mod modNotesTx">
        <pc:chgData name="Dimitris Kontosfyris" userId="d9e833e6-bec9-4ee8-a2af-5e729d00c75c" providerId="ADAL" clId="{7ED13087-A4A5-9A46-BBEB-6B7C026EEE36}" dt="2023-04-29T13:52:40.325" v="1159" actId="2711"/>
        <pc:sldMkLst>
          <pc:docMk/>
          <pc:sldMk cId="50650791" sldId="488"/>
        </pc:sldMkLst>
        <pc:spChg chg="mod">
          <ac:chgData name="Dimitris Kontosfyris" userId="d9e833e6-bec9-4ee8-a2af-5e729d00c75c" providerId="ADAL" clId="{7ED13087-A4A5-9A46-BBEB-6B7C026EEE36}" dt="2023-04-29T13:51:38.406" v="1153" actId="2711"/>
          <ac:spMkLst>
            <pc:docMk/>
            <pc:sldMk cId="50650791" sldId="488"/>
            <ac:spMk id="5" creationId="{9B40265E-7FA2-4E5E-903B-91959FC1781F}"/>
          </ac:spMkLst>
        </pc:spChg>
        <pc:spChg chg="mod">
          <ac:chgData name="Dimitris Kontosfyris" userId="d9e833e6-bec9-4ee8-a2af-5e729d00c75c" providerId="ADAL" clId="{7ED13087-A4A5-9A46-BBEB-6B7C026EEE36}" dt="2023-04-29T13:52:36.576" v="1158" actId="2711"/>
          <ac:spMkLst>
            <pc:docMk/>
            <pc:sldMk cId="50650791" sldId="488"/>
            <ac:spMk id="22" creationId="{3CF7AF3B-8AC0-8D46-8434-59E5131E2583}"/>
          </ac:spMkLst>
        </pc:spChg>
        <pc:spChg chg="mod">
          <ac:chgData name="Dimitris Kontosfyris" userId="d9e833e6-bec9-4ee8-a2af-5e729d00c75c" providerId="ADAL" clId="{7ED13087-A4A5-9A46-BBEB-6B7C026EEE36}" dt="2023-04-29T13:52:40.325" v="1159" actId="2711"/>
          <ac:spMkLst>
            <pc:docMk/>
            <pc:sldMk cId="50650791" sldId="488"/>
            <ac:spMk id="23" creationId="{FD9DEEBB-AFB2-0BB5-9323-7E2DC6CDB821}"/>
          </ac:spMkLst>
        </pc:spChg>
        <pc:spChg chg="mod">
          <ac:chgData name="Dimitris Kontosfyris" userId="d9e833e6-bec9-4ee8-a2af-5e729d00c75c" providerId="ADAL" clId="{7ED13087-A4A5-9A46-BBEB-6B7C026EEE36}" dt="2023-04-29T13:52:31.448" v="1157" actId="2711"/>
          <ac:spMkLst>
            <pc:docMk/>
            <pc:sldMk cId="50650791" sldId="488"/>
            <ac:spMk id="24" creationId="{0E5424B6-D205-6377-09C1-8FBB70658446}"/>
          </ac:spMkLst>
        </pc:spChg>
        <pc:spChg chg="mod">
          <ac:chgData name="Dimitris Kontosfyris" userId="d9e833e6-bec9-4ee8-a2af-5e729d00c75c" providerId="ADAL" clId="{7ED13087-A4A5-9A46-BBEB-6B7C026EEE36}" dt="2023-04-29T13:52:26.678" v="1156" actId="2711"/>
          <ac:spMkLst>
            <pc:docMk/>
            <pc:sldMk cId="50650791" sldId="488"/>
            <ac:spMk id="25" creationId="{356ED74C-F9CF-80ED-1C6C-F70A41892204}"/>
          </ac:spMkLst>
        </pc:spChg>
        <pc:spChg chg="mod">
          <ac:chgData name="Dimitris Kontosfyris" userId="d9e833e6-bec9-4ee8-a2af-5e729d00c75c" providerId="ADAL" clId="{7ED13087-A4A5-9A46-BBEB-6B7C026EEE36}" dt="2023-04-29T13:51:48.521" v="1155" actId="2711"/>
          <ac:spMkLst>
            <pc:docMk/>
            <pc:sldMk cId="50650791" sldId="488"/>
            <ac:spMk id="26" creationId="{4F738403-C007-6BE5-8DE4-7D41E6317412}"/>
          </ac:spMkLst>
        </pc:spChg>
        <pc:spChg chg="mod">
          <ac:chgData name="Dimitris Kontosfyris" userId="d9e833e6-bec9-4ee8-a2af-5e729d00c75c" providerId="ADAL" clId="{7ED13087-A4A5-9A46-BBEB-6B7C026EEE36}" dt="2023-04-29T13:51:42.664" v="1154" actId="2711"/>
          <ac:spMkLst>
            <pc:docMk/>
            <pc:sldMk cId="50650791" sldId="488"/>
            <ac:spMk id="27" creationId="{2B9EB62D-05C3-81A2-1D1D-E3373437C7BA}"/>
          </ac:spMkLst>
        </pc:spChg>
      </pc:sldChg>
      <pc:sldChg chg="addSp delSp modSp mod modNotesTx">
        <pc:chgData name="Dimitris Kontosfyris" userId="d9e833e6-bec9-4ee8-a2af-5e729d00c75c" providerId="ADAL" clId="{7ED13087-A4A5-9A46-BBEB-6B7C026EEE36}" dt="2023-04-29T13:52:54.280" v="1160" actId="2711"/>
        <pc:sldMkLst>
          <pc:docMk/>
          <pc:sldMk cId="2801924827" sldId="489"/>
        </pc:sldMkLst>
        <pc:spChg chg="mod">
          <ac:chgData name="Dimitris Kontosfyris" userId="d9e833e6-bec9-4ee8-a2af-5e729d00c75c" providerId="ADAL" clId="{7ED13087-A4A5-9A46-BBEB-6B7C026EEE36}" dt="2023-04-29T13:52:54.280" v="1160" actId="2711"/>
          <ac:spMkLst>
            <pc:docMk/>
            <pc:sldMk cId="2801924827" sldId="489"/>
            <ac:spMk id="5" creationId="{9B40265E-7FA2-4E5E-903B-91959FC1781F}"/>
          </ac:spMkLst>
        </pc:spChg>
        <pc:spChg chg="del">
          <ac:chgData name="Dimitris Kontosfyris" userId="d9e833e6-bec9-4ee8-a2af-5e729d00c75c" providerId="ADAL" clId="{7ED13087-A4A5-9A46-BBEB-6B7C026EEE36}" dt="2023-04-27T12:41:31.665" v="3" actId="478"/>
          <ac:spMkLst>
            <pc:docMk/>
            <pc:sldMk cId="2801924827" sldId="489"/>
            <ac:spMk id="97" creationId="{3F0C3683-0B51-3FE0-9D0F-A0AD192B4F7F}"/>
          </ac:spMkLst>
        </pc:spChg>
        <pc:grpChg chg="del">
          <ac:chgData name="Dimitris Kontosfyris" userId="d9e833e6-bec9-4ee8-a2af-5e729d00c75c" providerId="ADAL" clId="{7ED13087-A4A5-9A46-BBEB-6B7C026EEE36}" dt="2023-04-27T12:41:29.672" v="0" actId="478"/>
          <ac:grpSpMkLst>
            <pc:docMk/>
            <pc:sldMk cId="2801924827" sldId="489"/>
            <ac:grpSpMk id="70" creationId="{7704802C-A728-8647-168B-14B211258D2B}"/>
          </ac:grpSpMkLst>
        </pc:grpChg>
        <pc:grpChg chg="del mod">
          <ac:chgData name="Dimitris Kontosfyris" userId="d9e833e6-bec9-4ee8-a2af-5e729d00c75c" providerId="ADAL" clId="{7ED13087-A4A5-9A46-BBEB-6B7C026EEE36}" dt="2023-04-27T12:41:30.516" v="2" actId="478"/>
          <ac:grpSpMkLst>
            <pc:docMk/>
            <pc:sldMk cId="2801924827" sldId="489"/>
            <ac:grpSpMk id="77" creationId="{8EBA0DB9-D42E-3FA4-1545-2747EE329240}"/>
          </ac:grpSpMkLst>
        </pc:grpChg>
        <pc:picChg chg="add mod">
          <ac:chgData name="Dimitris Kontosfyris" userId="d9e833e6-bec9-4ee8-a2af-5e729d00c75c" providerId="ADAL" clId="{7ED13087-A4A5-9A46-BBEB-6B7C026EEE36}" dt="2023-04-27T12:42:10.616" v="10" actId="1076"/>
          <ac:picMkLst>
            <pc:docMk/>
            <pc:sldMk cId="2801924827" sldId="489"/>
            <ac:picMk id="3" creationId="{DC3B08D2-F105-AE73-B5E3-617E68317F09}"/>
          </ac:picMkLst>
        </pc:picChg>
      </pc:sldChg>
      <pc:sldChg chg="modSp del mod">
        <pc:chgData name="Dimitris Kontosfyris" userId="d9e833e6-bec9-4ee8-a2af-5e729d00c75c" providerId="ADAL" clId="{7ED13087-A4A5-9A46-BBEB-6B7C026EEE36}" dt="2023-04-29T11:49:44.351" v="140" actId="2696"/>
        <pc:sldMkLst>
          <pc:docMk/>
          <pc:sldMk cId="4275745503" sldId="490"/>
        </pc:sldMkLst>
        <pc:picChg chg="mod">
          <ac:chgData name="Dimitris Kontosfyris" userId="d9e833e6-bec9-4ee8-a2af-5e729d00c75c" providerId="ADAL" clId="{7ED13087-A4A5-9A46-BBEB-6B7C026EEE36}" dt="2023-04-27T13:13:04.123" v="40"/>
          <ac:picMkLst>
            <pc:docMk/>
            <pc:sldMk cId="4275745503" sldId="490"/>
            <ac:picMk id="7" creationId="{0C323388-0FCD-A705-BF03-6AA367F1ECB1}"/>
          </ac:picMkLst>
        </pc:picChg>
      </pc:sldChg>
      <pc:sldChg chg="modSp mod modNotesTx">
        <pc:chgData name="Dimitris Kontosfyris" userId="d9e833e6-bec9-4ee8-a2af-5e729d00c75c" providerId="ADAL" clId="{7ED13087-A4A5-9A46-BBEB-6B7C026EEE36}" dt="2023-04-29T13:54:29.024" v="1173" actId="2711"/>
        <pc:sldMkLst>
          <pc:docMk/>
          <pc:sldMk cId="3105637401" sldId="492"/>
        </pc:sldMkLst>
        <pc:spChg chg="mod">
          <ac:chgData name="Dimitris Kontosfyris" userId="d9e833e6-bec9-4ee8-a2af-5e729d00c75c" providerId="ADAL" clId="{7ED13087-A4A5-9A46-BBEB-6B7C026EEE36}" dt="2023-04-29T13:54:07.737" v="1168" actId="2711"/>
          <ac:spMkLst>
            <pc:docMk/>
            <pc:sldMk cId="3105637401" sldId="492"/>
            <ac:spMk id="5" creationId="{9B40265E-7FA2-4E5E-903B-91959FC1781F}"/>
          </ac:spMkLst>
        </pc:spChg>
        <pc:spChg chg="mod">
          <ac:chgData name="Dimitris Kontosfyris" userId="d9e833e6-bec9-4ee8-a2af-5e729d00c75c" providerId="ADAL" clId="{7ED13087-A4A5-9A46-BBEB-6B7C026EEE36}" dt="2023-04-29T13:54:14.879" v="1170" actId="2711"/>
          <ac:spMkLst>
            <pc:docMk/>
            <pc:sldMk cId="3105637401" sldId="492"/>
            <ac:spMk id="6" creationId="{CF25E39E-64F6-BD2A-C479-83E12BED2A36}"/>
          </ac:spMkLst>
        </pc:spChg>
        <pc:spChg chg="mod">
          <ac:chgData name="Dimitris Kontosfyris" userId="d9e833e6-bec9-4ee8-a2af-5e729d00c75c" providerId="ADAL" clId="{7ED13087-A4A5-9A46-BBEB-6B7C026EEE36}" dt="2023-04-29T13:54:21.640" v="1171" actId="2711"/>
          <ac:spMkLst>
            <pc:docMk/>
            <pc:sldMk cId="3105637401" sldId="492"/>
            <ac:spMk id="11" creationId="{B7065BE8-187F-E412-3455-D9C7D4EDC533}"/>
          </ac:spMkLst>
        </pc:spChg>
        <pc:spChg chg="mod">
          <ac:chgData name="Dimitris Kontosfyris" userId="d9e833e6-bec9-4ee8-a2af-5e729d00c75c" providerId="ADAL" clId="{7ED13087-A4A5-9A46-BBEB-6B7C026EEE36}" dt="2023-04-29T13:54:25.319" v="1172" actId="2711"/>
          <ac:spMkLst>
            <pc:docMk/>
            <pc:sldMk cId="3105637401" sldId="492"/>
            <ac:spMk id="13" creationId="{64017ED3-333F-B170-D813-8E27BDFBC189}"/>
          </ac:spMkLst>
        </pc:spChg>
        <pc:spChg chg="mod">
          <ac:chgData name="Dimitris Kontosfyris" userId="d9e833e6-bec9-4ee8-a2af-5e729d00c75c" providerId="ADAL" clId="{7ED13087-A4A5-9A46-BBEB-6B7C026EEE36}" dt="2023-04-29T13:54:11.006" v="1169" actId="2711"/>
          <ac:spMkLst>
            <pc:docMk/>
            <pc:sldMk cId="3105637401" sldId="492"/>
            <ac:spMk id="15" creationId="{CD8DFB57-7587-9DF9-2127-C3699708A0B6}"/>
          </ac:spMkLst>
        </pc:spChg>
        <pc:spChg chg="mod">
          <ac:chgData name="Dimitris Kontosfyris" userId="d9e833e6-bec9-4ee8-a2af-5e729d00c75c" providerId="ADAL" clId="{7ED13087-A4A5-9A46-BBEB-6B7C026EEE36}" dt="2023-04-29T13:54:29.024" v="1173" actId="2711"/>
          <ac:spMkLst>
            <pc:docMk/>
            <pc:sldMk cId="3105637401" sldId="492"/>
            <ac:spMk id="16" creationId="{E7E52C18-0729-0140-A0FB-AD4675E2CA35}"/>
          </ac:spMkLst>
        </pc:spChg>
      </pc:sldChg>
      <pc:sldChg chg="addSp modSp mod ord modNotesTx">
        <pc:chgData name="Dimitris Kontosfyris" userId="d9e833e6-bec9-4ee8-a2af-5e729d00c75c" providerId="ADAL" clId="{7ED13087-A4A5-9A46-BBEB-6B7C026EEE36}" dt="2023-04-29T13:51:31.878" v="1152" actId="2711"/>
        <pc:sldMkLst>
          <pc:docMk/>
          <pc:sldMk cId="2724452029" sldId="493"/>
        </pc:sldMkLst>
        <pc:spChg chg="mod">
          <ac:chgData name="Dimitris Kontosfyris" userId="d9e833e6-bec9-4ee8-a2af-5e729d00c75c" providerId="ADAL" clId="{7ED13087-A4A5-9A46-BBEB-6B7C026EEE36}" dt="2023-04-29T13:51:23.339" v="1151" actId="2711"/>
          <ac:spMkLst>
            <pc:docMk/>
            <pc:sldMk cId="2724452029" sldId="493"/>
            <ac:spMk id="5" creationId="{9B40265E-7FA2-4E5E-903B-91959FC1781F}"/>
          </ac:spMkLst>
        </pc:spChg>
        <pc:spChg chg="mod">
          <ac:chgData name="Dimitris Kontosfyris" userId="d9e833e6-bec9-4ee8-a2af-5e729d00c75c" providerId="ADAL" clId="{7ED13087-A4A5-9A46-BBEB-6B7C026EEE36}" dt="2023-04-29T13:51:31.878" v="1152" actId="2711"/>
          <ac:spMkLst>
            <pc:docMk/>
            <pc:sldMk cId="2724452029" sldId="493"/>
            <ac:spMk id="11" creationId="{F444972C-5D0D-8304-F303-C22C9083F1E8}"/>
          </ac:spMkLst>
        </pc:spChg>
        <pc:grpChg chg="add mod">
          <ac:chgData name="Dimitris Kontosfyris" userId="d9e833e6-bec9-4ee8-a2af-5e729d00c75c" providerId="ADAL" clId="{7ED13087-A4A5-9A46-BBEB-6B7C026EEE36}" dt="2023-04-29T12:29:12.988" v="161" actId="1076"/>
          <ac:grpSpMkLst>
            <pc:docMk/>
            <pc:sldMk cId="2724452029" sldId="493"/>
            <ac:grpSpMk id="2" creationId="{C155D07D-64FC-3B4D-487E-C7B2AA2E8911}"/>
          </ac:grpSpMkLst>
        </pc:grpChg>
        <pc:grpChg chg="add mod">
          <ac:chgData name="Dimitris Kontosfyris" userId="d9e833e6-bec9-4ee8-a2af-5e729d00c75c" providerId="ADAL" clId="{7ED13087-A4A5-9A46-BBEB-6B7C026EEE36}" dt="2023-04-29T12:29:15.794" v="162" actId="1076"/>
          <ac:grpSpMkLst>
            <pc:docMk/>
            <pc:sldMk cId="2724452029" sldId="493"/>
            <ac:grpSpMk id="16" creationId="{9612841B-7F6B-1B31-A11D-9CA4568BCE27}"/>
          </ac:grpSpMkLst>
        </pc:grpChg>
        <pc:grpChg chg="add mod">
          <ac:chgData name="Dimitris Kontosfyris" userId="d9e833e6-bec9-4ee8-a2af-5e729d00c75c" providerId="ADAL" clId="{7ED13087-A4A5-9A46-BBEB-6B7C026EEE36}" dt="2023-04-29T12:29:19.666" v="163" actId="1076"/>
          <ac:grpSpMkLst>
            <pc:docMk/>
            <pc:sldMk cId="2724452029" sldId="493"/>
            <ac:grpSpMk id="23" creationId="{84F0E685-5611-BED6-4230-B339C9399833}"/>
          </ac:grpSpMkLst>
        </pc:grpChg>
        <pc:picChg chg="mod">
          <ac:chgData name="Dimitris Kontosfyris" userId="d9e833e6-bec9-4ee8-a2af-5e729d00c75c" providerId="ADAL" clId="{7ED13087-A4A5-9A46-BBEB-6B7C026EEE36}" dt="2023-04-29T12:28:04.012" v="144"/>
          <ac:picMkLst>
            <pc:docMk/>
            <pc:sldMk cId="2724452029" sldId="493"/>
            <ac:picMk id="3" creationId="{971CDB4C-C22A-DC2C-8CEB-1D8B4E04A9B6}"/>
          </ac:picMkLst>
        </pc:picChg>
        <pc:picChg chg="mod">
          <ac:chgData name="Dimitris Kontosfyris" userId="d9e833e6-bec9-4ee8-a2af-5e729d00c75c" providerId="ADAL" clId="{7ED13087-A4A5-9A46-BBEB-6B7C026EEE36}" dt="2023-04-29T12:28:04.012" v="144"/>
          <ac:picMkLst>
            <pc:docMk/>
            <pc:sldMk cId="2724452029" sldId="493"/>
            <ac:picMk id="4" creationId="{1BBB1F36-3F5F-561E-1C00-C47A9BF3EDFB}"/>
          </ac:picMkLst>
        </pc:picChg>
        <pc:picChg chg="mod">
          <ac:chgData name="Dimitris Kontosfyris" userId="d9e833e6-bec9-4ee8-a2af-5e729d00c75c" providerId="ADAL" clId="{7ED13087-A4A5-9A46-BBEB-6B7C026EEE36}" dt="2023-04-29T12:28:04.012" v="144"/>
          <ac:picMkLst>
            <pc:docMk/>
            <pc:sldMk cId="2724452029" sldId="493"/>
            <ac:picMk id="6" creationId="{EA05B123-6F9F-95D8-77F3-E28B18324B09}"/>
          </ac:picMkLst>
        </pc:picChg>
        <pc:picChg chg="mod">
          <ac:chgData name="Dimitris Kontosfyris" userId="d9e833e6-bec9-4ee8-a2af-5e729d00c75c" providerId="ADAL" clId="{7ED13087-A4A5-9A46-BBEB-6B7C026EEE36}" dt="2023-04-29T12:28:04.012" v="144"/>
          <ac:picMkLst>
            <pc:docMk/>
            <pc:sldMk cId="2724452029" sldId="493"/>
            <ac:picMk id="7" creationId="{F5342E6E-EFDB-06CD-E78A-979ED1355AC0}"/>
          </ac:picMkLst>
        </pc:picChg>
        <pc:picChg chg="mod">
          <ac:chgData name="Dimitris Kontosfyris" userId="d9e833e6-bec9-4ee8-a2af-5e729d00c75c" providerId="ADAL" clId="{7ED13087-A4A5-9A46-BBEB-6B7C026EEE36}" dt="2023-04-29T12:28:04.012" v="144"/>
          <ac:picMkLst>
            <pc:docMk/>
            <pc:sldMk cId="2724452029" sldId="493"/>
            <ac:picMk id="9" creationId="{C1666361-8BF6-C7D6-FFE3-14BF1C720113}"/>
          </ac:picMkLst>
        </pc:picChg>
        <pc:picChg chg="mod">
          <ac:chgData name="Dimitris Kontosfyris" userId="d9e833e6-bec9-4ee8-a2af-5e729d00c75c" providerId="ADAL" clId="{7ED13087-A4A5-9A46-BBEB-6B7C026EEE36}" dt="2023-04-29T12:29:08.621" v="160" actId="1076"/>
          <ac:picMkLst>
            <pc:docMk/>
            <pc:sldMk cId="2724452029" sldId="493"/>
            <ac:picMk id="13" creationId="{DE89B66D-DC7C-8830-2E3A-C0D19D11BCDF}"/>
          </ac:picMkLst>
        </pc:picChg>
        <pc:picChg chg="mod">
          <ac:chgData name="Dimitris Kontosfyris" userId="d9e833e6-bec9-4ee8-a2af-5e729d00c75c" providerId="ADAL" clId="{7ED13087-A4A5-9A46-BBEB-6B7C026EEE36}" dt="2023-04-29T12:28:04.012" v="144"/>
          <ac:picMkLst>
            <pc:docMk/>
            <pc:sldMk cId="2724452029" sldId="493"/>
            <ac:picMk id="14" creationId="{B7B197D4-1255-9986-ED01-3CFBB2721EB8}"/>
          </ac:picMkLst>
        </pc:picChg>
        <pc:picChg chg="mod">
          <ac:chgData name="Dimitris Kontosfyris" userId="d9e833e6-bec9-4ee8-a2af-5e729d00c75c" providerId="ADAL" clId="{7ED13087-A4A5-9A46-BBEB-6B7C026EEE36}" dt="2023-04-29T12:28:04.012" v="144"/>
          <ac:picMkLst>
            <pc:docMk/>
            <pc:sldMk cId="2724452029" sldId="493"/>
            <ac:picMk id="15" creationId="{A85A0D5A-867D-2BCF-F3FC-89F6C230E178}"/>
          </ac:picMkLst>
        </pc:picChg>
        <pc:picChg chg="mod">
          <ac:chgData name="Dimitris Kontosfyris" userId="d9e833e6-bec9-4ee8-a2af-5e729d00c75c" providerId="ADAL" clId="{7ED13087-A4A5-9A46-BBEB-6B7C026EEE36}" dt="2023-04-29T12:28:04.012" v="144"/>
          <ac:picMkLst>
            <pc:docMk/>
            <pc:sldMk cId="2724452029" sldId="493"/>
            <ac:picMk id="18" creationId="{75CA2A5A-9775-8D81-9F79-71AC8A59B39A}"/>
          </ac:picMkLst>
        </pc:picChg>
        <pc:picChg chg="mod">
          <ac:chgData name="Dimitris Kontosfyris" userId="d9e833e6-bec9-4ee8-a2af-5e729d00c75c" providerId="ADAL" clId="{7ED13087-A4A5-9A46-BBEB-6B7C026EEE36}" dt="2023-04-29T12:28:04.012" v="144"/>
          <ac:picMkLst>
            <pc:docMk/>
            <pc:sldMk cId="2724452029" sldId="493"/>
            <ac:picMk id="19" creationId="{7653EFEF-DE7F-8640-85C7-40C8D29E92AB}"/>
          </ac:picMkLst>
        </pc:picChg>
        <pc:picChg chg="mod">
          <ac:chgData name="Dimitris Kontosfyris" userId="d9e833e6-bec9-4ee8-a2af-5e729d00c75c" providerId="ADAL" clId="{7ED13087-A4A5-9A46-BBEB-6B7C026EEE36}" dt="2023-04-29T12:28:04.012" v="144"/>
          <ac:picMkLst>
            <pc:docMk/>
            <pc:sldMk cId="2724452029" sldId="493"/>
            <ac:picMk id="20" creationId="{585C45FB-A774-F811-6D44-7F12A86DD824}"/>
          </ac:picMkLst>
        </pc:picChg>
        <pc:picChg chg="mod">
          <ac:chgData name="Dimitris Kontosfyris" userId="d9e833e6-bec9-4ee8-a2af-5e729d00c75c" providerId="ADAL" clId="{7ED13087-A4A5-9A46-BBEB-6B7C026EEE36}" dt="2023-04-29T12:28:04.012" v="144"/>
          <ac:picMkLst>
            <pc:docMk/>
            <pc:sldMk cId="2724452029" sldId="493"/>
            <ac:picMk id="21" creationId="{A51138EA-614E-4A75-F70A-392DDD403374}"/>
          </ac:picMkLst>
        </pc:picChg>
        <pc:picChg chg="mod">
          <ac:chgData name="Dimitris Kontosfyris" userId="d9e833e6-bec9-4ee8-a2af-5e729d00c75c" providerId="ADAL" clId="{7ED13087-A4A5-9A46-BBEB-6B7C026EEE36}" dt="2023-04-29T12:28:04.012" v="144"/>
          <ac:picMkLst>
            <pc:docMk/>
            <pc:sldMk cId="2724452029" sldId="493"/>
            <ac:picMk id="22" creationId="{8517AF42-F17B-5C37-4587-69EF24C786AD}"/>
          </ac:picMkLst>
        </pc:picChg>
        <pc:picChg chg="mod">
          <ac:chgData name="Dimitris Kontosfyris" userId="d9e833e6-bec9-4ee8-a2af-5e729d00c75c" providerId="ADAL" clId="{7ED13087-A4A5-9A46-BBEB-6B7C026EEE36}" dt="2023-04-29T12:28:04.012" v="144"/>
          <ac:picMkLst>
            <pc:docMk/>
            <pc:sldMk cId="2724452029" sldId="493"/>
            <ac:picMk id="24" creationId="{5198464B-ED83-A194-160F-E75EE8BE773C}"/>
          </ac:picMkLst>
        </pc:picChg>
        <pc:picChg chg="mod">
          <ac:chgData name="Dimitris Kontosfyris" userId="d9e833e6-bec9-4ee8-a2af-5e729d00c75c" providerId="ADAL" clId="{7ED13087-A4A5-9A46-BBEB-6B7C026EEE36}" dt="2023-04-29T12:28:04.012" v="144"/>
          <ac:picMkLst>
            <pc:docMk/>
            <pc:sldMk cId="2724452029" sldId="493"/>
            <ac:picMk id="25" creationId="{660CB113-7CA6-752D-7D75-AAB6D261DE89}"/>
          </ac:picMkLst>
        </pc:picChg>
        <pc:picChg chg="mod">
          <ac:chgData name="Dimitris Kontosfyris" userId="d9e833e6-bec9-4ee8-a2af-5e729d00c75c" providerId="ADAL" clId="{7ED13087-A4A5-9A46-BBEB-6B7C026EEE36}" dt="2023-04-29T12:28:04.012" v="144"/>
          <ac:picMkLst>
            <pc:docMk/>
            <pc:sldMk cId="2724452029" sldId="493"/>
            <ac:picMk id="26" creationId="{6E7AF706-E694-E00E-5975-A69321A6A0A6}"/>
          </ac:picMkLst>
        </pc:picChg>
        <pc:picChg chg="mod">
          <ac:chgData name="Dimitris Kontosfyris" userId="d9e833e6-bec9-4ee8-a2af-5e729d00c75c" providerId="ADAL" clId="{7ED13087-A4A5-9A46-BBEB-6B7C026EEE36}" dt="2023-04-29T12:28:04.012" v="144"/>
          <ac:picMkLst>
            <pc:docMk/>
            <pc:sldMk cId="2724452029" sldId="493"/>
            <ac:picMk id="27" creationId="{573EFFDA-A514-9E86-A515-599008FC0E76}"/>
          </ac:picMkLst>
        </pc:picChg>
        <pc:picChg chg="mod">
          <ac:chgData name="Dimitris Kontosfyris" userId="d9e833e6-bec9-4ee8-a2af-5e729d00c75c" providerId="ADAL" clId="{7ED13087-A4A5-9A46-BBEB-6B7C026EEE36}" dt="2023-04-29T12:28:04.012" v="144"/>
          <ac:picMkLst>
            <pc:docMk/>
            <pc:sldMk cId="2724452029" sldId="493"/>
            <ac:picMk id="28" creationId="{1CB09DE2-0FF0-5B34-F7BB-3731AEE52C98}"/>
          </ac:picMkLst>
        </pc:picChg>
      </pc:sldChg>
      <pc:sldChg chg="addSp delSp modSp add del mod">
        <pc:chgData name="Dimitris Kontosfyris" userId="d9e833e6-bec9-4ee8-a2af-5e729d00c75c" providerId="ADAL" clId="{7ED13087-A4A5-9A46-BBEB-6B7C026EEE36}" dt="2023-04-27T12:58:15.739" v="30" actId="2696"/>
        <pc:sldMkLst>
          <pc:docMk/>
          <pc:sldMk cId="2007027923" sldId="494"/>
        </pc:sldMkLst>
        <pc:picChg chg="add mod">
          <ac:chgData name="Dimitris Kontosfyris" userId="d9e833e6-bec9-4ee8-a2af-5e729d00c75c" providerId="ADAL" clId="{7ED13087-A4A5-9A46-BBEB-6B7C026EEE36}" dt="2023-04-27T12:56:55.269" v="14" actId="1076"/>
          <ac:picMkLst>
            <pc:docMk/>
            <pc:sldMk cId="2007027923" sldId="494"/>
            <ac:picMk id="3" creationId="{9A376014-770D-213C-8D69-AB1D3E7E5DBB}"/>
          </ac:picMkLst>
        </pc:picChg>
        <pc:picChg chg="del">
          <ac:chgData name="Dimitris Kontosfyris" userId="d9e833e6-bec9-4ee8-a2af-5e729d00c75c" providerId="ADAL" clId="{7ED13087-A4A5-9A46-BBEB-6B7C026EEE36}" dt="2023-04-27T12:56:48.146" v="12" actId="478"/>
          <ac:picMkLst>
            <pc:docMk/>
            <pc:sldMk cId="2007027923" sldId="494"/>
            <ac:picMk id="7" creationId="{0C323388-0FCD-A705-BF03-6AA367F1ECB1}"/>
          </ac:picMkLst>
        </pc:picChg>
      </pc:sldChg>
      <pc:sldChg chg="addSp delSp modSp add mod">
        <pc:chgData name="Dimitris Kontosfyris" userId="d9e833e6-bec9-4ee8-a2af-5e729d00c75c" providerId="ADAL" clId="{7ED13087-A4A5-9A46-BBEB-6B7C026EEE36}" dt="2023-04-29T13:58:07.090" v="1236" actId="1076"/>
        <pc:sldMkLst>
          <pc:docMk/>
          <pc:sldMk cId="4093866296" sldId="494"/>
        </pc:sldMkLst>
        <pc:spChg chg="mod">
          <ac:chgData name="Dimitris Kontosfyris" userId="d9e833e6-bec9-4ee8-a2af-5e729d00c75c" providerId="ADAL" clId="{7ED13087-A4A5-9A46-BBEB-6B7C026EEE36}" dt="2023-04-29T13:57:00.683" v="1225" actId="1076"/>
          <ac:spMkLst>
            <pc:docMk/>
            <pc:sldMk cId="4093866296" sldId="494"/>
            <ac:spMk id="5" creationId="{9B40265E-7FA2-4E5E-903B-91959FC1781F}"/>
          </ac:spMkLst>
        </pc:spChg>
        <pc:grpChg chg="add mod">
          <ac:chgData name="Dimitris Kontosfyris" userId="d9e833e6-bec9-4ee8-a2af-5e729d00c75c" providerId="ADAL" clId="{7ED13087-A4A5-9A46-BBEB-6B7C026EEE36}" dt="2023-04-29T13:57:35.144" v="1231" actId="14100"/>
          <ac:grpSpMkLst>
            <pc:docMk/>
            <pc:sldMk cId="4093866296" sldId="494"/>
            <ac:grpSpMk id="2" creationId="{AFC2665E-E4A5-AFF3-1C77-7537CEB55E76}"/>
          </ac:grpSpMkLst>
        </pc:grpChg>
        <pc:grpChg chg="add mod">
          <ac:chgData name="Dimitris Kontosfyris" userId="d9e833e6-bec9-4ee8-a2af-5e729d00c75c" providerId="ADAL" clId="{7ED13087-A4A5-9A46-BBEB-6B7C026EEE36}" dt="2023-04-29T13:57:42.697" v="1232" actId="14100"/>
          <ac:grpSpMkLst>
            <pc:docMk/>
            <pc:sldMk cId="4093866296" sldId="494"/>
            <ac:grpSpMk id="15" creationId="{2BB77303-F65B-70DD-7CAD-FFC779BC0854}"/>
          </ac:grpSpMkLst>
        </pc:grpChg>
        <pc:grpChg chg="add mod">
          <ac:chgData name="Dimitris Kontosfyris" userId="d9e833e6-bec9-4ee8-a2af-5e729d00c75c" providerId="ADAL" clId="{7ED13087-A4A5-9A46-BBEB-6B7C026EEE36}" dt="2023-04-29T13:57:54.749" v="1234" actId="14100"/>
          <ac:grpSpMkLst>
            <pc:docMk/>
            <pc:sldMk cId="4093866296" sldId="494"/>
            <ac:grpSpMk id="22" creationId="{131D2BF3-750A-9522-D055-6AB84751BD7C}"/>
          </ac:grpSpMkLst>
        </pc:grpChg>
        <pc:grpChg chg="add mod">
          <ac:chgData name="Dimitris Kontosfyris" userId="d9e833e6-bec9-4ee8-a2af-5e729d00c75c" providerId="ADAL" clId="{7ED13087-A4A5-9A46-BBEB-6B7C026EEE36}" dt="2023-04-29T13:58:04.757" v="1235" actId="1076"/>
          <ac:grpSpMkLst>
            <pc:docMk/>
            <pc:sldMk cId="4093866296" sldId="494"/>
            <ac:grpSpMk id="28" creationId="{A940E2C1-BE27-61CC-F5AB-E5C2F0CF833F}"/>
          </ac:grpSpMkLst>
        </pc:grpChg>
        <pc:grpChg chg="add mod">
          <ac:chgData name="Dimitris Kontosfyris" userId="d9e833e6-bec9-4ee8-a2af-5e729d00c75c" providerId="ADAL" clId="{7ED13087-A4A5-9A46-BBEB-6B7C026EEE36}" dt="2023-04-29T13:57:23.752" v="1228" actId="1076"/>
          <ac:grpSpMkLst>
            <pc:docMk/>
            <pc:sldMk cId="4093866296" sldId="494"/>
            <ac:grpSpMk id="34" creationId="{6A8EAB5A-EE59-3954-C83D-79D96D2791CB}"/>
          </ac:grpSpMkLst>
        </pc:grpChg>
        <pc:grpChg chg="add mod">
          <ac:chgData name="Dimitris Kontosfyris" userId="d9e833e6-bec9-4ee8-a2af-5e729d00c75c" providerId="ADAL" clId="{7ED13087-A4A5-9A46-BBEB-6B7C026EEE36}" dt="2023-04-29T13:58:07.090" v="1236" actId="1076"/>
          <ac:grpSpMkLst>
            <pc:docMk/>
            <pc:sldMk cId="4093866296" sldId="494"/>
            <ac:grpSpMk id="41" creationId="{0C20DD98-2827-8E88-5682-DE45D858682F}"/>
          </ac:grpSpMkLst>
        </pc:grpChg>
        <pc:picChg chg="del">
          <ac:chgData name="Dimitris Kontosfyris" userId="d9e833e6-bec9-4ee8-a2af-5e729d00c75c" providerId="ADAL" clId="{7ED13087-A4A5-9A46-BBEB-6B7C026EEE36}" dt="2023-04-29T13:56:51.155" v="1222" actId="478"/>
          <ac:picMkLst>
            <pc:docMk/>
            <pc:sldMk cId="4093866296" sldId="494"/>
            <ac:picMk id="3" creationId="{DC3B08D2-F105-AE73-B5E3-617E68317F09}"/>
          </ac:picMkLst>
        </pc:picChg>
        <pc:picChg chg="mod">
          <ac:chgData name="Dimitris Kontosfyris" userId="d9e833e6-bec9-4ee8-a2af-5e729d00c75c" providerId="ADAL" clId="{7ED13087-A4A5-9A46-BBEB-6B7C026EEE36}" dt="2023-04-29T13:56:58.574" v="1223"/>
          <ac:picMkLst>
            <pc:docMk/>
            <pc:sldMk cId="4093866296" sldId="494"/>
            <ac:picMk id="4" creationId="{BE48F39E-6B2C-8166-951C-2B2AE3ACF5F1}"/>
          </ac:picMkLst>
        </pc:picChg>
        <pc:picChg chg="mod">
          <ac:chgData name="Dimitris Kontosfyris" userId="d9e833e6-bec9-4ee8-a2af-5e729d00c75c" providerId="ADAL" clId="{7ED13087-A4A5-9A46-BBEB-6B7C026EEE36}" dt="2023-04-29T13:56:58.574" v="1223"/>
          <ac:picMkLst>
            <pc:docMk/>
            <pc:sldMk cId="4093866296" sldId="494"/>
            <ac:picMk id="6" creationId="{9AB4FDC9-C26E-6762-3595-CB4F58B67C04}"/>
          </ac:picMkLst>
        </pc:picChg>
        <pc:picChg chg="mod">
          <ac:chgData name="Dimitris Kontosfyris" userId="d9e833e6-bec9-4ee8-a2af-5e729d00c75c" providerId="ADAL" clId="{7ED13087-A4A5-9A46-BBEB-6B7C026EEE36}" dt="2023-04-29T13:56:58.574" v="1223"/>
          <ac:picMkLst>
            <pc:docMk/>
            <pc:sldMk cId="4093866296" sldId="494"/>
            <ac:picMk id="7" creationId="{BAF493A3-4DCF-796A-0715-403835C5E9D0}"/>
          </ac:picMkLst>
        </pc:picChg>
        <pc:picChg chg="mod">
          <ac:chgData name="Dimitris Kontosfyris" userId="d9e833e6-bec9-4ee8-a2af-5e729d00c75c" providerId="ADAL" clId="{7ED13087-A4A5-9A46-BBEB-6B7C026EEE36}" dt="2023-04-29T13:56:58.574" v="1223"/>
          <ac:picMkLst>
            <pc:docMk/>
            <pc:sldMk cId="4093866296" sldId="494"/>
            <ac:picMk id="9" creationId="{5512E47A-272F-15B6-00D6-74751F743696}"/>
          </ac:picMkLst>
        </pc:picChg>
        <pc:picChg chg="mod">
          <ac:chgData name="Dimitris Kontosfyris" userId="d9e833e6-bec9-4ee8-a2af-5e729d00c75c" providerId="ADAL" clId="{7ED13087-A4A5-9A46-BBEB-6B7C026EEE36}" dt="2023-04-29T13:56:58.574" v="1223"/>
          <ac:picMkLst>
            <pc:docMk/>
            <pc:sldMk cId="4093866296" sldId="494"/>
            <ac:picMk id="11" creationId="{AC9CFAB7-D24C-B442-2BDB-BE3A85452F04}"/>
          </ac:picMkLst>
        </pc:picChg>
        <pc:picChg chg="mod">
          <ac:chgData name="Dimitris Kontosfyris" userId="d9e833e6-bec9-4ee8-a2af-5e729d00c75c" providerId="ADAL" clId="{7ED13087-A4A5-9A46-BBEB-6B7C026EEE36}" dt="2023-04-29T13:56:58.574" v="1223"/>
          <ac:picMkLst>
            <pc:docMk/>
            <pc:sldMk cId="4093866296" sldId="494"/>
            <ac:picMk id="13" creationId="{40FE83E3-CE00-7B4B-19DF-CBE9E0D94148}"/>
          </ac:picMkLst>
        </pc:picChg>
        <pc:picChg chg="mod">
          <ac:chgData name="Dimitris Kontosfyris" userId="d9e833e6-bec9-4ee8-a2af-5e729d00c75c" providerId="ADAL" clId="{7ED13087-A4A5-9A46-BBEB-6B7C026EEE36}" dt="2023-04-29T13:56:58.574" v="1223"/>
          <ac:picMkLst>
            <pc:docMk/>
            <pc:sldMk cId="4093866296" sldId="494"/>
            <ac:picMk id="14" creationId="{5F28F426-5291-7997-6730-297F46D78C2B}"/>
          </ac:picMkLst>
        </pc:picChg>
        <pc:picChg chg="mod">
          <ac:chgData name="Dimitris Kontosfyris" userId="d9e833e6-bec9-4ee8-a2af-5e729d00c75c" providerId="ADAL" clId="{7ED13087-A4A5-9A46-BBEB-6B7C026EEE36}" dt="2023-04-29T13:56:58.574" v="1223"/>
          <ac:picMkLst>
            <pc:docMk/>
            <pc:sldMk cId="4093866296" sldId="494"/>
            <ac:picMk id="16" creationId="{0DAACCF5-0A96-6DF3-836E-B220C24DE395}"/>
          </ac:picMkLst>
        </pc:picChg>
        <pc:picChg chg="mod">
          <ac:chgData name="Dimitris Kontosfyris" userId="d9e833e6-bec9-4ee8-a2af-5e729d00c75c" providerId="ADAL" clId="{7ED13087-A4A5-9A46-BBEB-6B7C026EEE36}" dt="2023-04-29T13:56:58.574" v="1223"/>
          <ac:picMkLst>
            <pc:docMk/>
            <pc:sldMk cId="4093866296" sldId="494"/>
            <ac:picMk id="18" creationId="{3D97F879-9F3B-324A-392D-7FE3D353BDFE}"/>
          </ac:picMkLst>
        </pc:picChg>
        <pc:picChg chg="mod">
          <ac:chgData name="Dimitris Kontosfyris" userId="d9e833e6-bec9-4ee8-a2af-5e729d00c75c" providerId="ADAL" clId="{7ED13087-A4A5-9A46-BBEB-6B7C026EEE36}" dt="2023-04-29T13:56:58.574" v="1223"/>
          <ac:picMkLst>
            <pc:docMk/>
            <pc:sldMk cId="4093866296" sldId="494"/>
            <ac:picMk id="19" creationId="{78A90283-AEE9-1996-331E-3818EB94F0B0}"/>
          </ac:picMkLst>
        </pc:picChg>
        <pc:picChg chg="mod">
          <ac:chgData name="Dimitris Kontosfyris" userId="d9e833e6-bec9-4ee8-a2af-5e729d00c75c" providerId="ADAL" clId="{7ED13087-A4A5-9A46-BBEB-6B7C026EEE36}" dt="2023-04-29T13:56:58.574" v="1223"/>
          <ac:picMkLst>
            <pc:docMk/>
            <pc:sldMk cId="4093866296" sldId="494"/>
            <ac:picMk id="20" creationId="{C9692270-D0AE-B68A-B189-98950C86F6F3}"/>
          </ac:picMkLst>
        </pc:picChg>
        <pc:picChg chg="mod">
          <ac:chgData name="Dimitris Kontosfyris" userId="d9e833e6-bec9-4ee8-a2af-5e729d00c75c" providerId="ADAL" clId="{7ED13087-A4A5-9A46-BBEB-6B7C026EEE36}" dt="2023-04-29T13:56:58.574" v="1223"/>
          <ac:picMkLst>
            <pc:docMk/>
            <pc:sldMk cId="4093866296" sldId="494"/>
            <ac:picMk id="21" creationId="{FC4C8610-6620-363B-4A5E-B13F4475A02C}"/>
          </ac:picMkLst>
        </pc:picChg>
        <pc:picChg chg="mod">
          <ac:chgData name="Dimitris Kontosfyris" userId="d9e833e6-bec9-4ee8-a2af-5e729d00c75c" providerId="ADAL" clId="{7ED13087-A4A5-9A46-BBEB-6B7C026EEE36}" dt="2023-04-29T13:56:58.574" v="1223"/>
          <ac:picMkLst>
            <pc:docMk/>
            <pc:sldMk cId="4093866296" sldId="494"/>
            <ac:picMk id="23" creationId="{592B2445-437B-F786-FF5B-F8E4076D9586}"/>
          </ac:picMkLst>
        </pc:picChg>
        <pc:picChg chg="mod">
          <ac:chgData name="Dimitris Kontosfyris" userId="d9e833e6-bec9-4ee8-a2af-5e729d00c75c" providerId="ADAL" clId="{7ED13087-A4A5-9A46-BBEB-6B7C026EEE36}" dt="2023-04-29T13:56:58.574" v="1223"/>
          <ac:picMkLst>
            <pc:docMk/>
            <pc:sldMk cId="4093866296" sldId="494"/>
            <ac:picMk id="24" creationId="{5F3BEB48-BC26-A15A-7690-0376A737B936}"/>
          </ac:picMkLst>
        </pc:picChg>
        <pc:picChg chg="mod">
          <ac:chgData name="Dimitris Kontosfyris" userId="d9e833e6-bec9-4ee8-a2af-5e729d00c75c" providerId="ADAL" clId="{7ED13087-A4A5-9A46-BBEB-6B7C026EEE36}" dt="2023-04-29T13:56:58.574" v="1223"/>
          <ac:picMkLst>
            <pc:docMk/>
            <pc:sldMk cId="4093866296" sldId="494"/>
            <ac:picMk id="25" creationId="{460F0F20-B021-FEEF-E0C1-B37CEB1594D7}"/>
          </ac:picMkLst>
        </pc:picChg>
        <pc:picChg chg="mod">
          <ac:chgData name="Dimitris Kontosfyris" userId="d9e833e6-bec9-4ee8-a2af-5e729d00c75c" providerId="ADAL" clId="{7ED13087-A4A5-9A46-BBEB-6B7C026EEE36}" dt="2023-04-29T13:56:58.574" v="1223"/>
          <ac:picMkLst>
            <pc:docMk/>
            <pc:sldMk cId="4093866296" sldId="494"/>
            <ac:picMk id="26" creationId="{20DF2EBA-AA5F-2011-D79E-4622D8E5F060}"/>
          </ac:picMkLst>
        </pc:picChg>
        <pc:picChg chg="mod">
          <ac:chgData name="Dimitris Kontosfyris" userId="d9e833e6-bec9-4ee8-a2af-5e729d00c75c" providerId="ADAL" clId="{7ED13087-A4A5-9A46-BBEB-6B7C026EEE36}" dt="2023-04-29T13:56:58.574" v="1223"/>
          <ac:picMkLst>
            <pc:docMk/>
            <pc:sldMk cId="4093866296" sldId="494"/>
            <ac:picMk id="27" creationId="{6805430A-E945-6956-A269-B0C6F0417CBB}"/>
          </ac:picMkLst>
        </pc:picChg>
        <pc:picChg chg="mod">
          <ac:chgData name="Dimitris Kontosfyris" userId="d9e833e6-bec9-4ee8-a2af-5e729d00c75c" providerId="ADAL" clId="{7ED13087-A4A5-9A46-BBEB-6B7C026EEE36}" dt="2023-04-29T13:57:20.683" v="1227"/>
          <ac:picMkLst>
            <pc:docMk/>
            <pc:sldMk cId="4093866296" sldId="494"/>
            <ac:picMk id="29" creationId="{A3B43567-303D-671D-48E3-9C5357FF8FB9}"/>
          </ac:picMkLst>
        </pc:picChg>
        <pc:picChg chg="mod">
          <ac:chgData name="Dimitris Kontosfyris" userId="d9e833e6-bec9-4ee8-a2af-5e729d00c75c" providerId="ADAL" clId="{7ED13087-A4A5-9A46-BBEB-6B7C026EEE36}" dt="2023-04-29T13:57:20.683" v="1227"/>
          <ac:picMkLst>
            <pc:docMk/>
            <pc:sldMk cId="4093866296" sldId="494"/>
            <ac:picMk id="30" creationId="{C5D73009-0DD2-E3FD-C111-3DD6B39110BE}"/>
          </ac:picMkLst>
        </pc:picChg>
        <pc:picChg chg="mod">
          <ac:chgData name="Dimitris Kontosfyris" userId="d9e833e6-bec9-4ee8-a2af-5e729d00c75c" providerId="ADAL" clId="{7ED13087-A4A5-9A46-BBEB-6B7C026EEE36}" dt="2023-04-29T13:57:20.683" v="1227"/>
          <ac:picMkLst>
            <pc:docMk/>
            <pc:sldMk cId="4093866296" sldId="494"/>
            <ac:picMk id="31" creationId="{D72A071B-E1C6-4136-EE7F-4B132294870B}"/>
          </ac:picMkLst>
        </pc:picChg>
        <pc:picChg chg="mod">
          <ac:chgData name="Dimitris Kontosfyris" userId="d9e833e6-bec9-4ee8-a2af-5e729d00c75c" providerId="ADAL" clId="{7ED13087-A4A5-9A46-BBEB-6B7C026EEE36}" dt="2023-04-29T13:57:20.683" v="1227"/>
          <ac:picMkLst>
            <pc:docMk/>
            <pc:sldMk cId="4093866296" sldId="494"/>
            <ac:picMk id="32" creationId="{EC1A1681-7B1C-24FD-ED12-C779440D96B6}"/>
          </ac:picMkLst>
        </pc:picChg>
        <pc:picChg chg="mod">
          <ac:chgData name="Dimitris Kontosfyris" userId="d9e833e6-bec9-4ee8-a2af-5e729d00c75c" providerId="ADAL" clId="{7ED13087-A4A5-9A46-BBEB-6B7C026EEE36}" dt="2023-04-29T13:57:20.683" v="1227"/>
          <ac:picMkLst>
            <pc:docMk/>
            <pc:sldMk cId="4093866296" sldId="494"/>
            <ac:picMk id="33" creationId="{F864FBF2-E786-5E93-3BC6-876F1C37D0D3}"/>
          </ac:picMkLst>
        </pc:picChg>
        <pc:picChg chg="mod">
          <ac:chgData name="Dimitris Kontosfyris" userId="d9e833e6-bec9-4ee8-a2af-5e729d00c75c" providerId="ADAL" clId="{7ED13087-A4A5-9A46-BBEB-6B7C026EEE36}" dt="2023-04-29T13:57:20.683" v="1227"/>
          <ac:picMkLst>
            <pc:docMk/>
            <pc:sldMk cId="4093866296" sldId="494"/>
            <ac:picMk id="35" creationId="{F88A4EB1-A42F-F437-5FA3-17DE5E8FDE63}"/>
          </ac:picMkLst>
        </pc:picChg>
        <pc:picChg chg="mod">
          <ac:chgData name="Dimitris Kontosfyris" userId="d9e833e6-bec9-4ee8-a2af-5e729d00c75c" providerId="ADAL" clId="{7ED13087-A4A5-9A46-BBEB-6B7C026EEE36}" dt="2023-04-29T13:57:20.683" v="1227"/>
          <ac:picMkLst>
            <pc:docMk/>
            <pc:sldMk cId="4093866296" sldId="494"/>
            <ac:picMk id="36" creationId="{E4BF7C04-F44B-D333-E9E9-7CABA3EF0B3D}"/>
          </ac:picMkLst>
        </pc:picChg>
        <pc:picChg chg="mod">
          <ac:chgData name="Dimitris Kontosfyris" userId="d9e833e6-bec9-4ee8-a2af-5e729d00c75c" providerId="ADAL" clId="{7ED13087-A4A5-9A46-BBEB-6B7C026EEE36}" dt="2023-04-29T13:57:20.683" v="1227"/>
          <ac:picMkLst>
            <pc:docMk/>
            <pc:sldMk cId="4093866296" sldId="494"/>
            <ac:picMk id="37" creationId="{5CA6E139-D16B-03E7-4365-3568F111B2FF}"/>
          </ac:picMkLst>
        </pc:picChg>
        <pc:picChg chg="mod">
          <ac:chgData name="Dimitris Kontosfyris" userId="d9e833e6-bec9-4ee8-a2af-5e729d00c75c" providerId="ADAL" clId="{7ED13087-A4A5-9A46-BBEB-6B7C026EEE36}" dt="2023-04-29T13:57:20.683" v="1227"/>
          <ac:picMkLst>
            <pc:docMk/>
            <pc:sldMk cId="4093866296" sldId="494"/>
            <ac:picMk id="38" creationId="{55FAB642-0B3D-EB32-4ABE-B6EC73709031}"/>
          </ac:picMkLst>
        </pc:picChg>
        <pc:picChg chg="mod">
          <ac:chgData name="Dimitris Kontosfyris" userId="d9e833e6-bec9-4ee8-a2af-5e729d00c75c" providerId="ADAL" clId="{7ED13087-A4A5-9A46-BBEB-6B7C026EEE36}" dt="2023-04-29T13:57:20.683" v="1227"/>
          <ac:picMkLst>
            <pc:docMk/>
            <pc:sldMk cId="4093866296" sldId="494"/>
            <ac:picMk id="39" creationId="{75A7C030-DD18-164B-9B73-61DF3C2767B7}"/>
          </ac:picMkLst>
        </pc:picChg>
        <pc:picChg chg="mod">
          <ac:chgData name="Dimitris Kontosfyris" userId="d9e833e6-bec9-4ee8-a2af-5e729d00c75c" providerId="ADAL" clId="{7ED13087-A4A5-9A46-BBEB-6B7C026EEE36}" dt="2023-04-29T13:57:20.683" v="1227"/>
          <ac:picMkLst>
            <pc:docMk/>
            <pc:sldMk cId="4093866296" sldId="494"/>
            <ac:picMk id="40" creationId="{36EA66A6-BE64-5D87-AB58-C28F33DCB686}"/>
          </ac:picMkLst>
        </pc:picChg>
        <pc:picChg chg="mod">
          <ac:chgData name="Dimitris Kontosfyris" userId="d9e833e6-bec9-4ee8-a2af-5e729d00c75c" providerId="ADAL" clId="{7ED13087-A4A5-9A46-BBEB-6B7C026EEE36}" dt="2023-04-29T13:57:20.683" v="1227"/>
          <ac:picMkLst>
            <pc:docMk/>
            <pc:sldMk cId="4093866296" sldId="494"/>
            <ac:picMk id="42" creationId="{7287A2F6-72D7-A590-79E3-4C33C2B7ECDF}"/>
          </ac:picMkLst>
        </pc:picChg>
        <pc:picChg chg="mod">
          <ac:chgData name="Dimitris Kontosfyris" userId="d9e833e6-bec9-4ee8-a2af-5e729d00c75c" providerId="ADAL" clId="{7ED13087-A4A5-9A46-BBEB-6B7C026EEE36}" dt="2023-04-29T13:57:20.683" v="1227"/>
          <ac:picMkLst>
            <pc:docMk/>
            <pc:sldMk cId="4093866296" sldId="494"/>
            <ac:picMk id="43" creationId="{DC26CC6B-9062-A03D-13E7-F4FBF5D1CF51}"/>
          </ac:picMkLst>
        </pc:picChg>
        <pc:picChg chg="mod">
          <ac:chgData name="Dimitris Kontosfyris" userId="d9e833e6-bec9-4ee8-a2af-5e729d00c75c" providerId="ADAL" clId="{7ED13087-A4A5-9A46-BBEB-6B7C026EEE36}" dt="2023-04-29T13:57:20.683" v="1227"/>
          <ac:picMkLst>
            <pc:docMk/>
            <pc:sldMk cId="4093866296" sldId="494"/>
            <ac:picMk id="44" creationId="{32CE96EC-2872-25D7-8D7E-62D32E63DC8E}"/>
          </ac:picMkLst>
        </pc:picChg>
        <pc:picChg chg="mod">
          <ac:chgData name="Dimitris Kontosfyris" userId="d9e833e6-bec9-4ee8-a2af-5e729d00c75c" providerId="ADAL" clId="{7ED13087-A4A5-9A46-BBEB-6B7C026EEE36}" dt="2023-04-29T13:57:20.683" v="1227"/>
          <ac:picMkLst>
            <pc:docMk/>
            <pc:sldMk cId="4093866296" sldId="494"/>
            <ac:picMk id="45" creationId="{D375D2B9-3522-E377-2237-8D7EACA502B5}"/>
          </ac:picMkLst>
        </pc:picChg>
        <pc:picChg chg="mod">
          <ac:chgData name="Dimitris Kontosfyris" userId="d9e833e6-bec9-4ee8-a2af-5e729d00c75c" providerId="ADAL" clId="{7ED13087-A4A5-9A46-BBEB-6B7C026EEE36}" dt="2023-04-29T13:57:20.683" v="1227"/>
          <ac:picMkLst>
            <pc:docMk/>
            <pc:sldMk cId="4093866296" sldId="494"/>
            <ac:picMk id="46" creationId="{A353A63A-9813-CEA2-9939-387DDA83FA41}"/>
          </ac:picMkLst>
        </pc:picChg>
      </pc:sldChg>
      <pc:sldChg chg="add del ord">
        <pc:chgData name="Dimitris Kontosfyris" userId="d9e833e6-bec9-4ee8-a2af-5e729d00c75c" providerId="ADAL" clId="{7ED13087-A4A5-9A46-BBEB-6B7C026EEE36}" dt="2023-04-29T13:56:40.043" v="1199" actId="2696"/>
        <pc:sldMkLst>
          <pc:docMk/>
          <pc:sldMk cId="4271278421" sldId="494"/>
        </pc:sldMkLst>
      </pc:sldChg>
    </pc:docChg>
  </pc:docChgLst>
  <pc:docChgLst>
    <pc:chgData name="Maria Bachtsevanou" userId="02d9953a-25b1-4008-96c4-e5f8b723f642" providerId="ADAL" clId="{A871218B-B3CF-F547-8DF8-164A69EEBE8F}"/>
    <pc:docChg chg="undo redo custSel addSld delSld modSld sldOrd">
      <pc:chgData name="Maria Bachtsevanou" userId="02d9953a-25b1-4008-96c4-e5f8b723f642" providerId="ADAL" clId="{A871218B-B3CF-F547-8DF8-164A69EEBE8F}" dt="2023-08-29T11:44:46.254" v="4823" actId="1076"/>
      <pc:docMkLst>
        <pc:docMk/>
      </pc:docMkLst>
      <pc:sldChg chg="addSp delSp modSp mod">
        <pc:chgData name="Maria Bachtsevanou" userId="02d9953a-25b1-4008-96c4-e5f8b723f642" providerId="ADAL" clId="{A871218B-B3CF-F547-8DF8-164A69EEBE8F}" dt="2023-08-29T10:56:26.046" v="4656" actId="1076"/>
        <pc:sldMkLst>
          <pc:docMk/>
          <pc:sldMk cId="1386619321" sldId="485"/>
        </pc:sldMkLst>
        <pc:spChg chg="add del mod">
          <ac:chgData name="Maria Bachtsevanou" userId="02d9953a-25b1-4008-96c4-e5f8b723f642" providerId="ADAL" clId="{A871218B-B3CF-F547-8DF8-164A69EEBE8F}" dt="2023-08-23T13:42:10.534" v="512"/>
          <ac:spMkLst>
            <pc:docMk/>
            <pc:sldMk cId="1386619321" sldId="485"/>
            <ac:spMk id="16" creationId="{92D1DBF3-9B3E-815D-54F4-07F516B94AB1}"/>
          </ac:spMkLst>
        </pc:spChg>
        <pc:spChg chg="add del mod">
          <ac:chgData name="Maria Bachtsevanou" userId="02d9953a-25b1-4008-96c4-e5f8b723f642" providerId="ADAL" clId="{A871218B-B3CF-F547-8DF8-164A69EEBE8F}" dt="2023-08-23T13:42:10.534" v="512"/>
          <ac:spMkLst>
            <pc:docMk/>
            <pc:sldMk cId="1386619321" sldId="485"/>
            <ac:spMk id="18" creationId="{1F6F8C9F-47A6-2AB7-CB94-45187F321494}"/>
          </ac:spMkLst>
        </pc:spChg>
        <pc:spChg chg="add del mod">
          <ac:chgData name="Maria Bachtsevanou" userId="02d9953a-25b1-4008-96c4-e5f8b723f642" providerId="ADAL" clId="{A871218B-B3CF-F547-8DF8-164A69EEBE8F}" dt="2023-08-23T13:42:10.534" v="512"/>
          <ac:spMkLst>
            <pc:docMk/>
            <pc:sldMk cId="1386619321" sldId="485"/>
            <ac:spMk id="19" creationId="{9FCD4207-FB28-8428-239E-2AC7032D5003}"/>
          </ac:spMkLst>
        </pc:spChg>
        <pc:spChg chg="add mod">
          <ac:chgData name="Maria Bachtsevanou" userId="02d9953a-25b1-4008-96c4-e5f8b723f642" providerId="ADAL" clId="{A871218B-B3CF-F547-8DF8-164A69EEBE8F}" dt="2023-08-24T11:11:37.450" v="3855" actId="20577"/>
          <ac:spMkLst>
            <pc:docMk/>
            <pc:sldMk cId="1386619321" sldId="485"/>
            <ac:spMk id="23" creationId="{FA502B6F-F3CF-CFAC-03A9-38C4F1122F61}"/>
          </ac:spMkLst>
        </pc:spChg>
        <pc:spChg chg="add mod">
          <ac:chgData name="Maria Bachtsevanou" userId="02d9953a-25b1-4008-96c4-e5f8b723f642" providerId="ADAL" clId="{A871218B-B3CF-F547-8DF8-164A69EEBE8F}" dt="2023-08-23T13:49:03.827" v="684" actId="1076"/>
          <ac:spMkLst>
            <pc:docMk/>
            <pc:sldMk cId="1386619321" sldId="485"/>
            <ac:spMk id="24" creationId="{E1B6F843-E73B-41F9-EA90-5D6DD08187AA}"/>
          </ac:spMkLst>
        </pc:spChg>
        <pc:spChg chg="add mod">
          <ac:chgData name="Maria Bachtsevanou" userId="02d9953a-25b1-4008-96c4-e5f8b723f642" providerId="ADAL" clId="{A871218B-B3CF-F547-8DF8-164A69EEBE8F}" dt="2023-08-23T13:49:03.827" v="684" actId="1076"/>
          <ac:spMkLst>
            <pc:docMk/>
            <pc:sldMk cId="1386619321" sldId="485"/>
            <ac:spMk id="25" creationId="{AF4F1AAF-EB55-731E-2FCA-9A5AC7A3DFB6}"/>
          </ac:spMkLst>
        </pc:spChg>
        <pc:spChg chg="add del mod">
          <ac:chgData name="Maria Bachtsevanou" userId="02d9953a-25b1-4008-96c4-e5f8b723f642" providerId="ADAL" clId="{A871218B-B3CF-F547-8DF8-164A69EEBE8F}" dt="2023-08-23T13:44:16.023" v="587" actId="12084"/>
          <ac:spMkLst>
            <pc:docMk/>
            <pc:sldMk cId="1386619321" sldId="485"/>
            <ac:spMk id="26" creationId="{479680FC-206B-E36E-3BC9-35D993DA4CB5}"/>
          </ac:spMkLst>
        </pc:spChg>
        <pc:spChg chg="add del mod">
          <ac:chgData name="Maria Bachtsevanou" userId="02d9953a-25b1-4008-96c4-e5f8b723f642" providerId="ADAL" clId="{A871218B-B3CF-F547-8DF8-164A69EEBE8F}" dt="2023-08-23T14:29:19.574" v="1037" actId="767"/>
          <ac:spMkLst>
            <pc:docMk/>
            <pc:sldMk cId="1386619321" sldId="485"/>
            <ac:spMk id="31" creationId="{A27ADB6F-EFE0-C50A-9E1D-6A3FE69FAAC3}"/>
          </ac:spMkLst>
        </pc:spChg>
        <pc:spChg chg="add del mod">
          <ac:chgData name="Maria Bachtsevanou" userId="02d9953a-25b1-4008-96c4-e5f8b723f642" providerId="ADAL" clId="{A871218B-B3CF-F547-8DF8-164A69EEBE8F}" dt="2023-08-23T13:42:13.533" v="513" actId="478"/>
          <ac:spMkLst>
            <pc:docMk/>
            <pc:sldMk cId="1386619321" sldId="485"/>
            <ac:spMk id="85" creationId="{E5F1E170-FF4C-E0B6-F996-05CD939E895D}"/>
          </ac:spMkLst>
        </pc:spChg>
        <pc:spChg chg="del mod">
          <ac:chgData name="Maria Bachtsevanou" userId="02d9953a-25b1-4008-96c4-e5f8b723f642" providerId="ADAL" clId="{A871218B-B3CF-F547-8DF8-164A69EEBE8F}" dt="2023-08-23T13:42:24.753" v="521" actId="478"/>
          <ac:spMkLst>
            <pc:docMk/>
            <pc:sldMk cId="1386619321" sldId="485"/>
            <ac:spMk id="86" creationId="{00C8A765-D126-3B75-27F1-89CD49298E77}"/>
          </ac:spMkLst>
        </pc:spChg>
        <pc:spChg chg="del mod">
          <ac:chgData name="Maria Bachtsevanou" userId="02d9953a-25b1-4008-96c4-e5f8b723f642" providerId="ADAL" clId="{A871218B-B3CF-F547-8DF8-164A69EEBE8F}" dt="2023-08-23T13:42:15.885" v="515" actId="478"/>
          <ac:spMkLst>
            <pc:docMk/>
            <pc:sldMk cId="1386619321" sldId="485"/>
            <ac:spMk id="90" creationId="{71A46C24-E12F-DA92-3C84-789EE0FA84CA}"/>
          </ac:spMkLst>
        </pc:spChg>
        <pc:graphicFrameChg chg="del mod">
          <ac:chgData name="Maria Bachtsevanou" userId="02d9953a-25b1-4008-96c4-e5f8b723f642" providerId="ADAL" clId="{A871218B-B3CF-F547-8DF8-164A69EEBE8F}" dt="2023-08-23T13:42:44.144" v="523" actId="11529"/>
          <ac:graphicFrameMkLst>
            <pc:docMk/>
            <pc:sldMk cId="1386619321" sldId="485"/>
            <ac:graphicFrameMk id="2" creationId="{86529212-A97E-F848-67B3-3FD369E21586}"/>
          </ac:graphicFrameMkLst>
        </pc:graphicFrameChg>
        <pc:graphicFrameChg chg="add del mod">
          <ac:chgData name="Maria Bachtsevanou" userId="02d9953a-25b1-4008-96c4-e5f8b723f642" providerId="ADAL" clId="{A871218B-B3CF-F547-8DF8-164A69EEBE8F}" dt="2023-08-23T13:43:35.936" v="554" actId="12084"/>
          <ac:graphicFrameMkLst>
            <pc:docMk/>
            <pc:sldMk cId="1386619321" sldId="485"/>
            <ac:graphicFrameMk id="27" creationId="{85893D65-15AE-B086-B83D-DCEC43883590}"/>
          </ac:graphicFrameMkLst>
        </pc:graphicFrameChg>
        <pc:graphicFrameChg chg="add del mod">
          <ac:chgData name="Maria Bachtsevanou" userId="02d9953a-25b1-4008-96c4-e5f8b723f642" providerId="ADAL" clId="{A871218B-B3CF-F547-8DF8-164A69EEBE8F}" dt="2023-08-23T13:43:46.306" v="558" actId="12084"/>
          <ac:graphicFrameMkLst>
            <pc:docMk/>
            <pc:sldMk cId="1386619321" sldId="485"/>
            <ac:graphicFrameMk id="28" creationId="{050EE59D-38B8-F174-0BD7-26C4D189B5A6}"/>
          </ac:graphicFrameMkLst>
        </pc:graphicFrameChg>
        <pc:graphicFrameChg chg="add del mod modGraphic">
          <ac:chgData name="Maria Bachtsevanou" userId="02d9953a-25b1-4008-96c4-e5f8b723f642" providerId="ADAL" clId="{A871218B-B3CF-F547-8DF8-164A69EEBE8F}" dt="2023-08-29T10:55:49.104" v="4651"/>
          <ac:graphicFrameMkLst>
            <pc:docMk/>
            <pc:sldMk cId="1386619321" sldId="485"/>
            <ac:graphicFrameMk id="29" creationId="{C5D324F6-55AC-26FE-1DA2-CB6DA12B02ED}"/>
          </ac:graphicFrameMkLst>
        </pc:graphicFrameChg>
        <pc:picChg chg="add mod">
          <ac:chgData name="Maria Bachtsevanou" userId="02d9953a-25b1-4008-96c4-e5f8b723f642" providerId="ADAL" clId="{A871218B-B3CF-F547-8DF8-164A69EEBE8F}" dt="2023-08-29T10:56:26.046" v="4656" actId="1076"/>
          <ac:picMkLst>
            <pc:docMk/>
            <pc:sldMk cId="1386619321" sldId="485"/>
            <ac:picMk id="4" creationId="{6C1A67E5-B832-1D0A-BAE2-EA4ABA8C602C}"/>
          </ac:picMkLst>
        </pc:picChg>
        <pc:picChg chg="add del mod">
          <ac:chgData name="Maria Bachtsevanou" userId="02d9953a-25b1-4008-96c4-e5f8b723f642" providerId="ADAL" clId="{A871218B-B3CF-F547-8DF8-164A69EEBE8F}" dt="2023-08-23T13:37:22.380" v="440" actId="478"/>
          <ac:picMkLst>
            <pc:docMk/>
            <pc:sldMk cId="1386619321" sldId="485"/>
            <ac:picMk id="7" creationId="{88B7255A-842D-0EBC-072C-46C0F5F661B4}"/>
          </ac:picMkLst>
        </pc:picChg>
        <pc:picChg chg="add del mod">
          <ac:chgData name="Maria Bachtsevanou" userId="02d9953a-25b1-4008-96c4-e5f8b723f642" providerId="ADAL" clId="{A871218B-B3CF-F547-8DF8-164A69EEBE8F}" dt="2023-08-23T13:37:19.581" v="439" actId="478"/>
          <ac:picMkLst>
            <pc:docMk/>
            <pc:sldMk cId="1386619321" sldId="485"/>
            <ac:picMk id="11" creationId="{2D55DF9A-F04E-56AC-4DD9-8F8F71AF5DA5}"/>
          </ac:picMkLst>
        </pc:picChg>
        <pc:picChg chg="add del mod">
          <ac:chgData name="Maria Bachtsevanou" userId="02d9953a-25b1-4008-96c4-e5f8b723f642" providerId="ADAL" clId="{A871218B-B3CF-F547-8DF8-164A69EEBE8F}" dt="2023-08-23T13:42:10.534" v="512"/>
          <ac:picMkLst>
            <pc:docMk/>
            <pc:sldMk cId="1386619321" sldId="485"/>
            <ac:picMk id="13" creationId="{DF31CD5C-793C-2F66-384F-9C49E5997398}"/>
          </ac:picMkLst>
        </pc:picChg>
        <pc:picChg chg="add del mod">
          <ac:chgData name="Maria Bachtsevanou" userId="02d9953a-25b1-4008-96c4-e5f8b723f642" providerId="ADAL" clId="{A871218B-B3CF-F547-8DF8-164A69EEBE8F}" dt="2023-08-23T13:42:10.534" v="512"/>
          <ac:picMkLst>
            <pc:docMk/>
            <pc:sldMk cId="1386619321" sldId="485"/>
            <ac:picMk id="14" creationId="{E2BA85D5-8C16-12DE-6C50-8288A185B08A}"/>
          </ac:picMkLst>
        </pc:picChg>
        <pc:picChg chg="add del mod">
          <ac:chgData name="Maria Bachtsevanou" userId="02d9953a-25b1-4008-96c4-e5f8b723f642" providerId="ADAL" clId="{A871218B-B3CF-F547-8DF8-164A69EEBE8F}" dt="2023-08-23T13:42:10.534" v="512"/>
          <ac:picMkLst>
            <pc:docMk/>
            <pc:sldMk cId="1386619321" sldId="485"/>
            <ac:picMk id="15" creationId="{2BE4677B-791D-85AB-D96D-CCB0D363137B}"/>
          </ac:picMkLst>
        </pc:picChg>
        <pc:picChg chg="add mod">
          <ac:chgData name="Maria Bachtsevanou" userId="02d9953a-25b1-4008-96c4-e5f8b723f642" providerId="ADAL" clId="{A871218B-B3CF-F547-8DF8-164A69EEBE8F}" dt="2023-08-24T07:00:57.453" v="1074" actId="1076"/>
          <ac:picMkLst>
            <pc:docMk/>
            <pc:sldMk cId="1386619321" sldId="485"/>
            <ac:picMk id="20" creationId="{532BDE01-632D-CAF1-5923-D301014C4E39}"/>
          </ac:picMkLst>
        </pc:picChg>
        <pc:picChg chg="add mod">
          <ac:chgData name="Maria Bachtsevanou" userId="02d9953a-25b1-4008-96c4-e5f8b723f642" providerId="ADAL" clId="{A871218B-B3CF-F547-8DF8-164A69EEBE8F}" dt="2023-08-23T13:49:03.827" v="684" actId="1076"/>
          <ac:picMkLst>
            <pc:docMk/>
            <pc:sldMk cId="1386619321" sldId="485"/>
            <ac:picMk id="21" creationId="{BF9D29C9-2A2A-D414-4361-32C74DFFBC34}"/>
          </ac:picMkLst>
        </pc:picChg>
        <pc:picChg chg="add mod">
          <ac:chgData name="Maria Bachtsevanou" userId="02d9953a-25b1-4008-96c4-e5f8b723f642" providerId="ADAL" clId="{A871218B-B3CF-F547-8DF8-164A69EEBE8F}" dt="2023-08-23T13:49:03.827" v="684" actId="1076"/>
          <ac:picMkLst>
            <pc:docMk/>
            <pc:sldMk cId="1386619321" sldId="485"/>
            <ac:picMk id="22" creationId="{F41079A5-EC25-5754-B445-F8175FE6F115}"/>
          </ac:picMkLst>
        </pc:picChg>
        <pc:picChg chg="add del">
          <ac:chgData name="Maria Bachtsevanou" userId="02d9953a-25b1-4008-96c4-e5f8b723f642" providerId="ADAL" clId="{A871218B-B3CF-F547-8DF8-164A69EEBE8F}" dt="2023-08-23T13:51:41.439" v="693" actId="21"/>
          <ac:picMkLst>
            <pc:docMk/>
            <pc:sldMk cId="1386619321" sldId="485"/>
            <ac:picMk id="30" creationId="{43B32D42-31A2-178D-8DD3-DBE0285B2F63}"/>
          </ac:picMkLst>
        </pc:picChg>
        <pc:picChg chg="del mod">
          <ac:chgData name="Maria Bachtsevanou" userId="02d9953a-25b1-4008-96c4-e5f8b723f642" providerId="ADAL" clId="{A871218B-B3CF-F547-8DF8-164A69EEBE8F}" dt="2023-08-23T13:42:16.486" v="516" actId="478"/>
          <ac:picMkLst>
            <pc:docMk/>
            <pc:sldMk cId="1386619321" sldId="485"/>
            <ac:picMk id="82" creationId="{52ABE899-15DE-B6B4-F932-7B6BC15DC25B}"/>
          </ac:picMkLst>
        </pc:picChg>
        <pc:picChg chg="del mod">
          <ac:chgData name="Maria Bachtsevanou" userId="02d9953a-25b1-4008-96c4-e5f8b723f642" providerId="ADAL" clId="{A871218B-B3CF-F547-8DF8-164A69EEBE8F}" dt="2023-08-23T13:42:18.557" v="518" actId="478"/>
          <ac:picMkLst>
            <pc:docMk/>
            <pc:sldMk cId="1386619321" sldId="485"/>
            <ac:picMk id="83" creationId="{5ECCB562-135E-108F-21E6-4DDD4E08144E}"/>
          </ac:picMkLst>
        </pc:picChg>
        <pc:picChg chg="del mod">
          <ac:chgData name="Maria Bachtsevanou" userId="02d9953a-25b1-4008-96c4-e5f8b723f642" providerId="ADAL" clId="{A871218B-B3CF-F547-8DF8-164A69EEBE8F}" dt="2023-08-23T13:42:14.475" v="514" actId="478"/>
          <ac:picMkLst>
            <pc:docMk/>
            <pc:sldMk cId="1386619321" sldId="485"/>
            <ac:picMk id="89" creationId="{2822EB1E-3217-0C55-CA9D-1DD3CD4CABDF}"/>
          </ac:picMkLst>
        </pc:picChg>
        <pc:cxnChg chg="del mod">
          <ac:chgData name="Maria Bachtsevanou" userId="02d9953a-25b1-4008-96c4-e5f8b723f642" providerId="ADAL" clId="{A871218B-B3CF-F547-8DF8-164A69EEBE8F}" dt="2023-08-23T13:42:13.533" v="513" actId="478"/>
          <ac:cxnSpMkLst>
            <pc:docMk/>
            <pc:sldMk cId="1386619321" sldId="485"/>
            <ac:cxnSpMk id="87" creationId="{23102A8A-B98E-9AF2-BE5B-4D524D55BDC8}"/>
          </ac:cxnSpMkLst>
        </pc:cxnChg>
        <pc:cxnChg chg="del mod">
          <ac:chgData name="Maria Bachtsevanou" userId="02d9953a-25b1-4008-96c4-e5f8b723f642" providerId="ADAL" clId="{A871218B-B3CF-F547-8DF8-164A69EEBE8F}" dt="2023-08-23T13:42:13.533" v="513" actId="478"/>
          <ac:cxnSpMkLst>
            <pc:docMk/>
            <pc:sldMk cId="1386619321" sldId="485"/>
            <ac:cxnSpMk id="88" creationId="{32E7B082-DF46-6E69-6B37-4763203A7586}"/>
          </ac:cxnSpMkLst>
        </pc:cxnChg>
      </pc:sldChg>
      <pc:sldChg chg="modSp del mod">
        <pc:chgData name="Maria Bachtsevanou" userId="02d9953a-25b1-4008-96c4-e5f8b723f642" providerId="ADAL" clId="{A871218B-B3CF-F547-8DF8-164A69EEBE8F}" dt="2023-08-29T10:46:53.583" v="4584" actId="2696"/>
        <pc:sldMkLst>
          <pc:docMk/>
          <pc:sldMk cId="50650791" sldId="488"/>
        </pc:sldMkLst>
        <pc:grpChg chg="mod">
          <ac:chgData name="Maria Bachtsevanou" userId="02d9953a-25b1-4008-96c4-e5f8b723f642" providerId="ADAL" clId="{A871218B-B3CF-F547-8DF8-164A69EEBE8F}" dt="2023-08-24T07:29:46.883" v="1493" actId="14100"/>
          <ac:grpSpMkLst>
            <pc:docMk/>
            <pc:sldMk cId="50650791" sldId="488"/>
            <ac:grpSpMk id="11" creationId="{E1E7AF8B-103E-7490-947E-59B03EE93981}"/>
          </ac:grpSpMkLst>
        </pc:grpChg>
      </pc:sldChg>
      <pc:sldChg chg="ord">
        <pc:chgData name="Maria Bachtsevanou" userId="02d9953a-25b1-4008-96c4-e5f8b723f642" providerId="ADAL" clId="{A871218B-B3CF-F547-8DF8-164A69EEBE8F}" dt="2023-08-29T10:46:47.249" v="4583" actId="20578"/>
        <pc:sldMkLst>
          <pc:docMk/>
          <pc:sldMk cId="2801924827" sldId="489"/>
        </pc:sldMkLst>
      </pc:sldChg>
      <pc:sldChg chg="addSp delSp modSp del mod">
        <pc:chgData name="Maria Bachtsevanou" userId="02d9953a-25b1-4008-96c4-e5f8b723f642" providerId="ADAL" clId="{A871218B-B3CF-F547-8DF8-164A69EEBE8F}" dt="2023-08-29T10:46:45.106" v="4582" actId="2696"/>
        <pc:sldMkLst>
          <pc:docMk/>
          <pc:sldMk cId="4275745503" sldId="490"/>
        </pc:sldMkLst>
        <pc:spChg chg="add mod">
          <ac:chgData name="Maria Bachtsevanou" userId="02d9953a-25b1-4008-96c4-e5f8b723f642" providerId="ADAL" clId="{A871218B-B3CF-F547-8DF8-164A69EEBE8F}" dt="2023-08-23T12:33:33.182" v="82" actId="1076"/>
          <ac:spMkLst>
            <pc:docMk/>
            <pc:sldMk cId="4275745503" sldId="490"/>
            <ac:spMk id="9" creationId="{3EE863B3-B4E9-4BDC-3739-57583505B5AC}"/>
          </ac:spMkLst>
        </pc:spChg>
        <pc:spChg chg="del">
          <ac:chgData name="Maria Bachtsevanou" userId="02d9953a-25b1-4008-96c4-e5f8b723f642" providerId="ADAL" clId="{A871218B-B3CF-F547-8DF8-164A69EEBE8F}" dt="2023-08-23T12:29:26.444" v="2" actId="478"/>
          <ac:spMkLst>
            <pc:docMk/>
            <pc:sldMk cId="4275745503" sldId="490"/>
            <ac:spMk id="14" creationId="{9DB6F173-F970-ECEF-AC15-2CAE218E93E4}"/>
          </ac:spMkLst>
        </pc:spChg>
        <pc:spChg chg="del mod">
          <ac:chgData name="Maria Bachtsevanou" userId="02d9953a-25b1-4008-96c4-e5f8b723f642" providerId="ADAL" clId="{A871218B-B3CF-F547-8DF8-164A69EEBE8F}" dt="2023-08-23T12:33:34.399" v="84"/>
          <ac:spMkLst>
            <pc:docMk/>
            <pc:sldMk cId="4275745503" sldId="490"/>
            <ac:spMk id="16" creationId="{F3EA146A-C3AF-27D6-DA41-1BF878B7FC69}"/>
          </ac:spMkLst>
        </pc:spChg>
        <pc:grpChg chg="del">
          <ac:chgData name="Maria Bachtsevanou" userId="02d9953a-25b1-4008-96c4-e5f8b723f642" providerId="ADAL" clId="{A871218B-B3CF-F547-8DF8-164A69EEBE8F}" dt="2023-08-23T12:29:24.178" v="1" actId="478"/>
          <ac:grpSpMkLst>
            <pc:docMk/>
            <pc:sldMk cId="4275745503" sldId="490"/>
            <ac:grpSpMk id="2" creationId="{72A5240E-33F9-C0FC-6BF6-C141B551710A}"/>
          </ac:grpSpMkLst>
        </pc:grpChg>
      </pc:sldChg>
      <pc:sldChg chg="modSp mod">
        <pc:chgData name="Maria Bachtsevanou" userId="02d9953a-25b1-4008-96c4-e5f8b723f642" providerId="ADAL" clId="{A871218B-B3CF-F547-8DF8-164A69EEBE8F}" dt="2023-08-23T14:11:51.831" v="1016" actId="5793"/>
        <pc:sldMkLst>
          <pc:docMk/>
          <pc:sldMk cId="3105637401" sldId="492"/>
        </pc:sldMkLst>
        <pc:spChg chg="mod">
          <ac:chgData name="Maria Bachtsevanou" userId="02d9953a-25b1-4008-96c4-e5f8b723f642" providerId="ADAL" clId="{A871218B-B3CF-F547-8DF8-164A69EEBE8F}" dt="2023-08-23T14:11:51.831" v="1016" actId="5793"/>
          <ac:spMkLst>
            <pc:docMk/>
            <pc:sldMk cId="3105637401" sldId="492"/>
            <ac:spMk id="27" creationId="{5CAAD722-EB76-70C4-C542-BB9306FEA7F9}"/>
          </ac:spMkLst>
        </pc:spChg>
      </pc:sldChg>
      <pc:sldChg chg="delSp modSp mod ord">
        <pc:chgData name="Maria Bachtsevanou" userId="02d9953a-25b1-4008-96c4-e5f8b723f642" providerId="ADAL" clId="{A871218B-B3CF-F547-8DF8-164A69EEBE8F}" dt="2023-08-29T11:41:23.966" v="4815" actId="1076"/>
        <pc:sldMkLst>
          <pc:docMk/>
          <pc:sldMk cId="2724452029" sldId="493"/>
        </pc:sldMkLst>
        <pc:grpChg chg="del">
          <ac:chgData name="Maria Bachtsevanou" userId="02d9953a-25b1-4008-96c4-e5f8b723f642" providerId="ADAL" clId="{A871218B-B3CF-F547-8DF8-164A69EEBE8F}" dt="2023-08-29T11:41:14.829" v="4813" actId="478"/>
          <ac:grpSpMkLst>
            <pc:docMk/>
            <pc:sldMk cId="2724452029" sldId="493"/>
            <ac:grpSpMk id="2" creationId="{C155D07D-64FC-3B4D-487E-C7B2AA2E8911}"/>
          </ac:grpSpMkLst>
        </pc:grpChg>
        <pc:grpChg chg="del">
          <ac:chgData name="Maria Bachtsevanou" userId="02d9953a-25b1-4008-96c4-e5f8b723f642" providerId="ADAL" clId="{A871218B-B3CF-F547-8DF8-164A69EEBE8F}" dt="2023-08-29T11:41:12.793" v="4812" actId="478"/>
          <ac:grpSpMkLst>
            <pc:docMk/>
            <pc:sldMk cId="2724452029" sldId="493"/>
            <ac:grpSpMk id="16" creationId="{9612841B-7F6B-1B31-A11D-9CA4568BCE27}"/>
          </ac:grpSpMkLst>
        </pc:grpChg>
        <pc:grpChg chg="del">
          <ac:chgData name="Maria Bachtsevanou" userId="02d9953a-25b1-4008-96c4-e5f8b723f642" providerId="ADAL" clId="{A871218B-B3CF-F547-8DF8-164A69EEBE8F}" dt="2023-08-29T11:41:15.955" v="4814" actId="478"/>
          <ac:grpSpMkLst>
            <pc:docMk/>
            <pc:sldMk cId="2724452029" sldId="493"/>
            <ac:grpSpMk id="23" creationId="{84F0E685-5611-BED6-4230-B339C9399833}"/>
          </ac:grpSpMkLst>
        </pc:grpChg>
        <pc:picChg chg="mod">
          <ac:chgData name="Maria Bachtsevanou" userId="02d9953a-25b1-4008-96c4-e5f8b723f642" providerId="ADAL" clId="{A871218B-B3CF-F547-8DF8-164A69EEBE8F}" dt="2023-08-29T11:41:23.966" v="4815" actId="1076"/>
          <ac:picMkLst>
            <pc:docMk/>
            <pc:sldMk cId="2724452029" sldId="493"/>
            <ac:picMk id="13" creationId="{DE89B66D-DC7C-8830-2E3A-C0D19D11BCDF}"/>
          </ac:picMkLst>
        </pc:picChg>
      </pc:sldChg>
      <pc:sldChg chg="addSp delSp modSp mod">
        <pc:chgData name="Maria Bachtsevanou" userId="02d9953a-25b1-4008-96c4-e5f8b723f642" providerId="ADAL" clId="{A871218B-B3CF-F547-8DF8-164A69EEBE8F}" dt="2023-08-29T11:44:46.254" v="4823" actId="1076"/>
        <pc:sldMkLst>
          <pc:docMk/>
          <pc:sldMk cId="4093866296" sldId="494"/>
        </pc:sldMkLst>
        <pc:picChg chg="add mod">
          <ac:chgData name="Maria Bachtsevanou" userId="02d9953a-25b1-4008-96c4-e5f8b723f642" providerId="ADAL" clId="{A871218B-B3CF-F547-8DF8-164A69EEBE8F}" dt="2023-08-29T11:44:45.169" v="4822" actId="1076"/>
          <ac:picMkLst>
            <pc:docMk/>
            <pc:sldMk cId="4093866296" sldId="494"/>
            <ac:picMk id="3" creationId="{2F2A74F5-F046-306A-EB2A-A86484AF9C9B}"/>
          </ac:picMkLst>
        </pc:picChg>
        <pc:picChg chg="add del mod">
          <ac:chgData name="Maria Bachtsevanou" userId="02d9953a-25b1-4008-96c4-e5f8b723f642" providerId="ADAL" clId="{A871218B-B3CF-F547-8DF8-164A69EEBE8F}" dt="2023-08-29T11:43:59.102" v="4821" actId="478"/>
          <ac:picMkLst>
            <pc:docMk/>
            <pc:sldMk cId="4093866296" sldId="494"/>
            <ac:picMk id="47" creationId="{22E96117-E29E-6D81-3077-EFDE357B758F}"/>
          </ac:picMkLst>
        </pc:picChg>
        <pc:picChg chg="add mod">
          <ac:chgData name="Maria Bachtsevanou" userId="02d9953a-25b1-4008-96c4-e5f8b723f642" providerId="ADAL" clId="{A871218B-B3CF-F547-8DF8-164A69EEBE8F}" dt="2023-08-29T11:44:46.254" v="4823" actId="1076"/>
          <ac:picMkLst>
            <pc:docMk/>
            <pc:sldMk cId="4093866296" sldId="494"/>
            <ac:picMk id="48" creationId="{51D6C45B-9AE7-628A-C961-A1D91F42E548}"/>
          </ac:picMkLst>
        </pc:picChg>
      </pc:sldChg>
      <pc:sldChg chg="addSp delSp modSp add del mod setBg">
        <pc:chgData name="Maria Bachtsevanou" userId="02d9953a-25b1-4008-96c4-e5f8b723f642" providerId="ADAL" clId="{A871218B-B3CF-F547-8DF8-164A69EEBE8F}" dt="2023-08-24T10:53:34.047" v="3607" actId="2696"/>
        <pc:sldMkLst>
          <pc:docMk/>
          <pc:sldMk cId="1143371499" sldId="496"/>
        </pc:sldMkLst>
        <pc:spChg chg="add del mod">
          <ac:chgData name="Maria Bachtsevanou" userId="02d9953a-25b1-4008-96c4-e5f8b723f642" providerId="ADAL" clId="{A871218B-B3CF-F547-8DF8-164A69EEBE8F}" dt="2023-08-24T07:21:00.080" v="1468"/>
          <ac:spMkLst>
            <pc:docMk/>
            <pc:sldMk cId="1143371499" sldId="496"/>
            <ac:spMk id="2" creationId="{084E8059-0E45-49DF-A4D7-BB6F0A288CCE}"/>
          </ac:spMkLst>
        </pc:spChg>
        <pc:spChg chg="mod">
          <ac:chgData name="Maria Bachtsevanou" userId="02d9953a-25b1-4008-96c4-e5f8b723f642" providerId="ADAL" clId="{A871218B-B3CF-F547-8DF8-164A69EEBE8F}" dt="2023-08-24T08:16:14.125" v="2269" actId="1076"/>
          <ac:spMkLst>
            <pc:docMk/>
            <pc:sldMk cId="1143371499" sldId="496"/>
            <ac:spMk id="4" creationId="{B393E89A-2B39-EE2C-EFD1-2A126ECA470A}"/>
          </ac:spMkLst>
        </pc:spChg>
        <pc:spChg chg="mod">
          <ac:chgData name="Maria Bachtsevanou" userId="02d9953a-25b1-4008-96c4-e5f8b723f642" providerId="ADAL" clId="{A871218B-B3CF-F547-8DF8-164A69EEBE8F}" dt="2023-08-24T08:14:31.256" v="2247" actId="1076"/>
          <ac:spMkLst>
            <pc:docMk/>
            <pc:sldMk cId="1143371499" sldId="496"/>
            <ac:spMk id="5" creationId="{9B40265E-7FA2-4E5E-903B-91959FC1781F}"/>
          </ac:spMkLst>
        </pc:spChg>
        <pc:spChg chg="add del">
          <ac:chgData name="Maria Bachtsevanou" userId="02d9953a-25b1-4008-96c4-e5f8b723f642" providerId="ADAL" clId="{A871218B-B3CF-F547-8DF8-164A69EEBE8F}" dt="2023-08-24T07:28:19.119" v="1485" actId="22"/>
          <ac:spMkLst>
            <pc:docMk/>
            <pc:sldMk cId="1143371499" sldId="496"/>
            <ac:spMk id="6" creationId="{7B7B623A-1440-1DDA-14EB-11973939C4DE}"/>
          </ac:spMkLst>
        </pc:spChg>
        <pc:spChg chg="add del">
          <ac:chgData name="Maria Bachtsevanou" userId="02d9953a-25b1-4008-96c4-e5f8b723f642" providerId="ADAL" clId="{A871218B-B3CF-F547-8DF8-164A69EEBE8F}" dt="2023-08-24T07:20:11.842" v="1457" actId="478"/>
          <ac:spMkLst>
            <pc:docMk/>
            <pc:sldMk cId="1143371499" sldId="496"/>
            <ac:spMk id="16" creationId="{7CEE5690-E514-B319-E4D2-B82584DD29DC}"/>
          </ac:spMkLst>
        </pc:spChg>
        <pc:spChg chg="del mod">
          <ac:chgData name="Maria Bachtsevanou" userId="02d9953a-25b1-4008-96c4-e5f8b723f642" providerId="ADAL" clId="{A871218B-B3CF-F547-8DF8-164A69EEBE8F}" dt="2023-08-24T07:31:51.663" v="1514" actId="478"/>
          <ac:spMkLst>
            <pc:docMk/>
            <pc:sldMk cId="1143371499" sldId="496"/>
            <ac:spMk id="24" creationId="{DCEA62A7-636A-CC17-9F43-C76C0B317655}"/>
          </ac:spMkLst>
        </pc:spChg>
        <pc:spChg chg="del mod">
          <ac:chgData name="Maria Bachtsevanou" userId="02d9953a-25b1-4008-96c4-e5f8b723f642" providerId="ADAL" clId="{A871218B-B3CF-F547-8DF8-164A69EEBE8F}" dt="2023-08-24T07:32:07.498" v="1516" actId="21"/>
          <ac:spMkLst>
            <pc:docMk/>
            <pc:sldMk cId="1143371499" sldId="496"/>
            <ac:spMk id="26" creationId="{7A83452B-FA43-BFD0-CFAF-AE192CC259C3}"/>
          </ac:spMkLst>
        </pc:spChg>
        <pc:spChg chg="del mod">
          <ac:chgData name="Maria Bachtsevanou" userId="02d9953a-25b1-4008-96c4-e5f8b723f642" providerId="ADAL" clId="{A871218B-B3CF-F547-8DF8-164A69EEBE8F}" dt="2023-08-24T07:31:40.963" v="1513" actId="478"/>
          <ac:spMkLst>
            <pc:docMk/>
            <pc:sldMk cId="1143371499" sldId="496"/>
            <ac:spMk id="28" creationId="{AFC87F06-58BF-3996-EA1E-8769319EEAA0}"/>
          </ac:spMkLst>
        </pc:spChg>
        <pc:spChg chg="mod">
          <ac:chgData name="Maria Bachtsevanou" userId="02d9953a-25b1-4008-96c4-e5f8b723f642" providerId="ADAL" clId="{A871218B-B3CF-F547-8DF8-164A69EEBE8F}" dt="2023-08-24T07:21:42.578" v="1477" actId="1076"/>
          <ac:spMkLst>
            <pc:docMk/>
            <pc:sldMk cId="1143371499" sldId="496"/>
            <ac:spMk id="30" creationId="{0F28D377-B3D4-CD43-27B3-A1ACD8380469}"/>
          </ac:spMkLst>
        </pc:spChg>
        <pc:spChg chg="mod">
          <ac:chgData name="Maria Bachtsevanou" userId="02d9953a-25b1-4008-96c4-e5f8b723f642" providerId="ADAL" clId="{A871218B-B3CF-F547-8DF8-164A69EEBE8F}" dt="2023-08-24T07:21:22.153" v="1473" actId="14100"/>
          <ac:spMkLst>
            <pc:docMk/>
            <pc:sldMk cId="1143371499" sldId="496"/>
            <ac:spMk id="32" creationId="{880E5495-26DF-A275-CC87-E5C3C75A8126}"/>
          </ac:spMkLst>
        </pc:spChg>
        <pc:spChg chg="mod">
          <ac:chgData name="Maria Bachtsevanou" userId="02d9953a-25b1-4008-96c4-e5f8b723f642" providerId="ADAL" clId="{A871218B-B3CF-F547-8DF8-164A69EEBE8F}" dt="2023-08-24T07:21:09.906" v="1470" actId="14100"/>
          <ac:spMkLst>
            <pc:docMk/>
            <pc:sldMk cId="1143371499" sldId="496"/>
            <ac:spMk id="33" creationId="{10A3F409-4C09-B2A2-3D1A-09086B27BA88}"/>
          </ac:spMkLst>
        </pc:spChg>
        <pc:spChg chg="mod">
          <ac:chgData name="Maria Bachtsevanou" userId="02d9953a-25b1-4008-96c4-e5f8b723f642" providerId="ADAL" clId="{A871218B-B3CF-F547-8DF8-164A69EEBE8F}" dt="2023-08-24T07:21:49.420" v="1478" actId="1076"/>
          <ac:spMkLst>
            <pc:docMk/>
            <pc:sldMk cId="1143371499" sldId="496"/>
            <ac:spMk id="37" creationId="{E9E48EC8-0C6D-A1D2-B30C-24BD4BD91A01}"/>
          </ac:spMkLst>
        </pc:spChg>
        <pc:spChg chg="mod">
          <ac:chgData name="Maria Bachtsevanou" userId="02d9953a-25b1-4008-96c4-e5f8b723f642" providerId="ADAL" clId="{A871218B-B3CF-F547-8DF8-164A69EEBE8F}" dt="2023-08-24T07:20:29.619" v="1460" actId="14100"/>
          <ac:spMkLst>
            <pc:docMk/>
            <pc:sldMk cId="1143371499" sldId="496"/>
            <ac:spMk id="38" creationId="{4C66476B-773F-E29B-01F1-4022E2A68F3C}"/>
          </ac:spMkLst>
        </pc:spChg>
        <pc:spChg chg="mod">
          <ac:chgData name="Maria Bachtsevanou" userId="02d9953a-25b1-4008-96c4-e5f8b723f642" providerId="ADAL" clId="{A871218B-B3CF-F547-8DF8-164A69EEBE8F}" dt="2023-08-24T07:20:20.129" v="1458" actId="14100"/>
          <ac:spMkLst>
            <pc:docMk/>
            <pc:sldMk cId="1143371499" sldId="496"/>
            <ac:spMk id="39" creationId="{9E54BF59-BCEB-9A9E-7853-959CAB0A7BE2}"/>
          </ac:spMkLst>
        </pc:spChg>
        <pc:spChg chg="mod">
          <ac:chgData name="Maria Bachtsevanou" userId="02d9953a-25b1-4008-96c4-e5f8b723f642" providerId="ADAL" clId="{A871218B-B3CF-F547-8DF8-164A69EEBE8F}" dt="2023-08-24T07:20:45.578" v="1463" actId="14100"/>
          <ac:spMkLst>
            <pc:docMk/>
            <pc:sldMk cId="1143371499" sldId="496"/>
            <ac:spMk id="43" creationId="{CD13CDD0-402E-885C-76AC-E7FF1E2D2AE4}"/>
          </ac:spMkLst>
        </pc:spChg>
        <pc:spChg chg="mod">
          <ac:chgData name="Maria Bachtsevanou" userId="02d9953a-25b1-4008-96c4-e5f8b723f642" providerId="ADAL" clId="{A871218B-B3CF-F547-8DF8-164A69EEBE8F}" dt="2023-08-24T07:28:46.399" v="1489" actId="14100"/>
          <ac:spMkLst>
            <pc:docMk/>
            <pc:sldMk cId="1143371499" sldId="496"/>
            <ac:spMk id="45" creationId="{4FDFEB8E-4B3E-98E2-0EDB-9400E6BD2953}"/>
          </ac:spMkLst>
        </pc:spChg>
        <pc:spChg chg="mod">
          <ac:chgData name="Maria Bachtsevanou" userId="02d9953a-25b1-4008-96c4-e5f8b723f642" providerId="ADAL" clId="{A871218B-B3CF-F547-8DF8-164A69EEBE8F}" dt="2023-08-24T07:22:14.845" v="1480" actId="14100"/>
          <ac:spMkLst>
            <pc:docMk/>
            <pc:sldMk cId="1143371499" sldId="496"/>
            <ac:spMk id="46" creationId="{3C4BD799-C5BB-1CAB-1165-199BD1C448FC}"/>
          </ac:spMkLst>
        </pc:spChg>
        <pc:spChg chg="mod">
          <ac:chgData name="Maria Bachtsevanou" userId="02d9953a-25b1-4008-96c4-e5f8b723f642" providerId="ADAL" clId="{A871218B-B3CF-F547-8DF8-164A69EEBE8F}" dt="2023-08-24T07:22:20.816" v="1482" actId="14100"/>
          <ac:spMkLst>
            <pc:docMk/>
            <pc:sldMk cId="1143371499" sldId="496"/>
            <ac:spMk id="47" creationId="{AE2D421B-D514-F1E1-D4A9-82E497B75D8E}"/>
          </ac:spMkLst>
        </pc:spChg>
        <pc:spChg chg="mod">
          <ac:chgData name="Maria Bachtsevanou" userId="02d9953a-25b1-4008-96c4-e5f8b723f642" providerId="ADAL" clId="{A871218B-B3CF-F547-8DF8-164A69EEBE8F}" dt="2023-08-24T07:30:49.469" v="1498"/>
          <ac:spMkLst>
            <pc:docMk/>
            <pc:sldMk cId="1143371499" sldId="496"/>
            <ac:spMk id="49" creationId="{618FA3A0-E20A-31D1-7934-C0C391684828}"/>
          </ac:spMkLst>
        </pc:spChg>
        <pc:spChg chg="del mod">
          <ac:chgData name="Maria Bachtsevanou" userId="02d9953a-25b1-4008-96c4-e5f8b723f642" providerId="ADAL" clId="{A871218B-B3CF-F547-8DF8-164A69EEBE8F}" dt="2023-08-24T07:31:38.466" v="1512" actId="478"/>
          <ac:spMkLst>
            <pc:docMk/>
            <pc:sldMk cId="1143371499" sldId="496"/>
            <ac:spMk id="50" creationId="{32CA78B0-F5D0-D76B-A160-F98C8215F97F}"/>
          </ac:spMkLst>
        </pc:spChg>
        <pc:spChg chg="del">
          <ac:chgData name="Maria Bachtsevanou" userId="02d9953a-25b1-4008-96c4-e5f8b723f642" providerId="ADAL" clId="{A871218B-B3CF-F547-8DF8-164A69EEBE8F}" dt="2023-08-24T07:29:53.775" v="1495" actId="478"/>
          <ac:spMkLst>
            <pc:docMk/>
            <pc:sldMk cId="1143371499" sldId="496"/>
            <ac:spMk id="51" creationId="{E9BEB495-50CF-BCC5-7F8E-1A0527E37B8A}"/>
          </ac:spMkLst>
        </pc:spChg>
        <pc:spChg chg="del">
          <ac:chgData name="Maria Bachtsevanou" userId="02d9953a-25b1-4008-96c4-e5f8b723f642" providerId="ADAL" clId="{A871218B-B3CF-F547-8DF8-164A69EEBE8F}" dt="2023-08-24T07:29:57.680" v="1496" actId="478"/>
          <ac:spMkLst>
            <pc:docMk/>
            <pc:sldMk cId="1143371499" sldId="496"/>
            <ac:spMk id="52" creationId="{92286C99-1F06-2886-BE7C-1381757808A6}"/>
          </ac:spMkLst>
        </pc:spChg>
        <pc:spChg chg="del mod">
          <ac:chgData name="Maria Bachtsevanou" userId="02d9953a-25b1-4008-96c4-e5f8b723f642" providerId="ADAL" clId="{A871218B-B3CF-F547-8DF8-164A69EEBE8F}" dt="2023-08-24T07:31:35.899" v="1511" actId="478"/>
          <ac:spMkLst>
            <pc:docMk/>
            <pc:sldMk cId="1143371499" sldId="496"/>
            <ac:spMk id="53" creationId="{C4D77E33-1C3C-B2FF-E2EF-699F9E931757}"/>
          </ac:spMkLst>
        </pc:spChg>
        <pc:spChg chg="del mod">
          <ac:chgData name="Maria Bachtsevanou" userId="02d9953a-25b1-4008-96c4-e5f8b723f642" providerId="ADAL" clId="{A871218B-B3CF-F547-8DF8-164A69EEBE8F}" dt="2023-08-24T07:31:31.343" v="1509" actId="478"/>
          <ac:spMkLst>
            <pc:docMk/>
            <pc:sldMk cId="1143371499" sldId="496"/>
            <ac:spMk id="55" creationId="{C6F0C617-A8D1-F62B-D830-7270D6303FD7}"/>
          </ac:spMkLst>
        </pc:spChg>
        <pc:spChg chg="del mod">
          <ac:chgData name="Maria Bachtsevanou" userId="02d9953a-25b1-4008-96c4-e5f8b723f642" providerId="ADAL" clId="{A871218B-B3CF-F547-8DF8-164A69EEBE8F}" dt="2023-08-24T07:31:28.944" v="1508" actId="478"/>
          <ac:spMkLst>
            <pc:docMk/>
            <pc:sldMk cId="1143371499" sldId="496"/>
            <ac:spMk id="56" creationId="{1C2C0E7A-91C3-A7A1-AC46-DE29DC7D8481}"/>
          </ac:spMkLst>
        </pc:spChg>
        <pc:spChg chg="del">
          <ac:chgData name="Maria Bachtsevanou" userId="02d9953a-25b1-4008-96c4-e5f8b723f642" providerId="ADAL" clId="{A871218B-B3CF-F547-8DF8-164A69EEBE8F}" dt="2023-08-23T14:12:10.040" v="1018" actId="478"/>
          <ac:spMkLst>
            <pc:docMk/>
            <pc:sldMk cId="1143371499" sldId="496"/>
            <ac:spMk id="56" creationId="{BDCCADE1-6BDB-BBAE-B59F-0A66D9E72701}"/>
          </ac:spMkLst>
        </pc:spChg>
        <pc:spChg chg="mod">
          <ac:chgData name="Maria Bachtsevanou" userId="02d9953a-25b1-4008-96c4-e5f8b723f642" providerId="ADAL" clId="{A871218B-B3CF-F547-8DF8-164A69EEBE8F}" dt="2023-08-24T07:30:49.469" v="1498"/>
          <ac:spMkLst>
            <pc:docMk/>
            <pc:sldMk cId="1143371499" sldId="496"/>
            <ac:spMk id="58" creationId="{2521584C-3B62-EBFA-3832-656AEB594DB3}"/>
          </ac:spMkLst>
        </pc:spChg>
        <pc:spChg chg="del mod">
          <ac:chgData name="Maria Bachtsevanou" userId="02d9953a-25b1-4008-96c4-e5f8b723f642" providerId="ADAL" clId="{A871218B-B3CF-F547-8DF8-164A69EEBE8F}" dt="2023-08-24T07:31:33.528" v="1510" actId="478"/>
          <ac:spMkLst>
            <pc:docMk/>
            <pc:sldMk cId="1143371499" sldId="496"/>
            <ac:spMk id="59" creationId="{A320B5EF-C1A4-DC5B-6ED0-DFC3E87B7CF4}"/>
          </ac:spMkLst>
        </pc:spChg>
        <pc:spChg chg="mod">
          <ac:chgData name="Maria Bachtsevanou" userId="02d9953a-25b1-4008-96c4-e5f8b723f642" providerId="ADAL" clId="{A871218B-B3CF-F547-8DF8-164A69EEBE8F}" dt="2023-08-24T07:30:49.469" v="1498"/>
          <ac:spMkLst>
            <pc:docMk/>
            <pc:sldMk cId="1143371499" sldId="496"/>
            <ac:spMk id="60" creationId="{CE6B449D-6412-3944-9C3E-FAAA24FF9F72}"/>
          </ac:spMkLst>
        </pc:spChg>
        <pc:spChg chg="mod">
          <ac:chgData name="Maria Bachtsevanou" userId="02d9953a-25b1-4008-96c4-e5f8b723f642" providerId="ADAL" clId="{A871218B-B3CF-F547-8DF8-164A69EEBE8F}" dt="2023-08-24T07:30:49.469" v="1498"/>
          <ac:spMkLst>
            <pc:docMk/>
            <pc:sldMk cId="1143371499" sldId="496"/>
            <ac:spMk id="61" creationId="{B27E585C-367B-4F0D-BE96-D0B6A134D58A}"/>
          </ac:spMkLst>
        </pc:spChg>
        <pc:spChg chg="mod">
          <ac:chgData name="Maria Bachtsevanou" userId="02d9953a-25b1-4008-96c4-e5f8b723f642" providerId="ADAL" clId="{A871218B-B3CF-F547-8DF8-164A69EEBE8F}" dt="2023-08-24T07:30:49.469" v="1498"/>
          <ac:spMkLst>
            <pc:docMk/>
            <pc:sldMk cId="1143371499" sldId="496"/>
            <ac:spMk id="62" creationId="{AC3CB042-F8FD-D71D-578E-56523CE3066D}"/>
          </ac:spMkLst>
        </pc:spChg>
        <pc:spChg chg="mod">
          <ac:chgData name="Maria Bachtsevanou" userId="02d9953a-25b1-4008-96c4-e5f8b723f642" providerId="ADAL" clId="{A871218B-B3CF-F547-8DF8-164A69EEBE8F}" dt="2023-08-24T07:30:49.469" v="1498"/>
          <ac:spMkLst>
            <pc:docMk/>
            <pc:sldMk cId="1143371499" sldId="496"/>
            <ac:spMk id="64" creationId="{75BEA3E9-667F-1330-5F39-6E93ED526E98}"/>
          </ac:spMkLst>
        </pc:spChg>
        <pc:spChg chg="mod">
          <ac:chgData name="Maria Bachtsevanou" userId="02d9953a-25b1-4008-96c4-e5f8b723f642" providerId="ADAL" clId="{A871218B-B3CF-F547-8DF8-164A69EEBE8F}" dt="2023-08-24T07:30:49.469" v="1498"/>
          <ac:spMkLst>
            <pc:docMk/>
            <pc:sldMk cId="1143371499" sldId="496"/>
            <ac:spMk id="65" creationId="{869B3E47-02BB-9681-C5E1-4ECD81490F63}"/>
          </ac:spMkLst>
        </pc:spChg>
        <pc:spChg chg="del mod">
          <ac:chgData name="Maria Bachtsevanou" userId="02d9953a-25b1-4008-96c4-e5f8b723f642" providerId="ADAL" clId="{A871218B-B3CF-F547-8DF8-164A69EEBE8F}" dt="2023-08-24T07:31:12.214" v="1501" actId="478"/>
          <ac:spMkLst>
            <pc:docMk/>
            <pc:sldMk cId="1143371499" sldId="496"/>
            <ac:spMk id="66" creationId="{C1E1A190-6302-BD8A-D7F1-6834C3CB324A}"/>
          </ac:spMkLst>
        </pc:spChg>
        <pc:spChg chg="del mod">
          <ac:chgData name="Maria Bachtsevanou" userId="02d9953a-25b1-4008-96c4-e5f8b723f642" providerId="ADAL" clId="{A871218B-B3CF-F547-8DF8-164A69EEBE8F}" dt="2023-08-24T07:31:26.345" v="1507" actId="478"/>
          <ac:spMkLst>
            <pc:docMk/>
            <pc:sldMk cId="1143371499" sldId="496"/>
            <ac:spMk id="67" creationId="{8932EC9C-6D91-E75E-602D-F51BB4CB7FB4}"/>
          </ac:spMkLst>
        </pc:spChg>
        <pc:spChg chg="del mod">
          <ac:chgData name="Maria Bachtsevanou" userId="02d9953a-25b1-4008-96c4-e5f8b723f642" providerId="ADAL" clId="{A871218B-B3CF-F547-8DF8-164A69EEBE8F}" dt="2023-08-24T07:31:14.881" v="1502" actId="478"/>
          <ac:spMkLst>
            <pc:docMk/>
            <pc:sldMk cId="1143371499" sldId="496"/>
            <ac:spMk id="68" creationId="{CCFB7E22-71CE-C769-29AE-F9B4B6AAEAF5}"/>
          </ac:spMkLst>
        </pc:spChg>
        <pc:spChg chg="del mod">
          <ac:chgData name="Maria Bachtsevanou" userId="02d9953a-25b1-4008-96c4-e5f8b723f642" providerId="ADAL" clId="{A871218B-B3CF-F547-8DF8-164A69EEBE8F}" dt="2023-08-24T07:31:16.981" v="1503" actId="478"/>
          <ac:spMkLst>
            <pc:docMk/>
            <pc:sldMk cId="1143371499" sldId="496"/>
            <ac:spMk id="69" creationId="{059BBC31-4451-CCDC-312D-C44B27E334A5}"/>
          </ac:spMkLst>
        </pc:spChg>
        <pc:spChg chg="del mod">
          <ac:chgData name="Maria Bachtsevanou" userId="02d9953a-25b1-4008-96c4-e5f8b723f642" providerId="ADAL" clId="{A871218B-B3CF-F547-8DF8-164A69EEBE8F}" dt="2023-08-24T07:31:19.922" v="1504" actId="478"/>
          <ac:spMkLst>
            <pc:docMk/>
            <pc:sldMk cId="1143371499" sldId="496"/>
            <ac:spMk id="70" creationId="{C0DFA65E-4209-8855-5896-31E1B717940E}"/>
          </ac:spMkLst>
        </pc:spChg>
        <pc:spChg chg="mod">
          <ac:chgData name="Maria Bachtsevanou" userId="02d9953a-25b1-4008-96c4-e5f8b723f642" providerId="ADAL" clId="{A871218B-B3CF-F547-8DF8-164A69EEBE8F}" dt="2023-08-24T07:30:49.469" v="1498"/>
          <ac:spMkLst>
            <pc:docMk/>
            <pc:sldMk cId="1143371499" sldId="496"/>
            <ac:spMk id="71" creationId="{A9B8E2AC-39C4-16FD-0DEF-337C077199E5}"/>
          </ac:spMkLst>
        </pc:spChg>
        <pc:spChg chg="add del mod">
          <ac:chgData name="Maria Bachtsevanou" userId="02d9953a-25b1-4008-96c4-e5f8b723f642" providerId="ADAL" clId="{A871218B-B3CF-F547-8DF8-164A69EEBE8F}" dt="2023-08-24T07:32:20.766" v="1520"/>
          <ac:spMkLst>
            <pc:docMk/>
            <pc:sldMk cId="1143371499" sldId="496"/>
            <ac:spMk id="72" creationId="{3984A3B2-3746-F87F-1C0D-20C9839F0067}"/>
          </ac:spMkLst>
        </pc:spChg>
        <pc:spChg chg="add del mod">
          <ac:chgData name="Maria Bachtsevanou" userId="02d9953a-25b1-4008-96c4-e5f8b723f642" providerId="ADAL" clId="{A871218B-B3CF-F547-8DF8-164A69EEBE8F}" dt="2023-08-24T07:32:17.546" v="1519"/>
          <ac:spMkLst>
            <pc:docMk/>
            <pc:sldMk cId="1143371499" sldId="496"/>
            <ac:spMk id="73" creationId="{2CF24FCF-DF2B-0D51-FB45-9352176C56F5}"/>
          </ac:spMkLst>
        </pc:spChg>
        <pc:spChg chg="add del mod">
          <ac:chgData name="Maria Bachtsevanou" userId="02d9953a-25b1-4008-96c4-e5f8b723f642" providerId="ADAL" clId="{A871218B-B3CF-F547-8DF8-164A69EEBE8F}" dt="2023-08-24T07:32:57.849" v="1525" actId="478"/>
          <ac:spMkLst>
            <pc:docMk/>
            <pc:sldMk cId="1143371499" sldId="496"/>
            <ac:spMk id="74" creationId="{EAF383A5-A36E-1B8E-5AA1-A96B80D5D13C}"/>
          </ac:spMkLst>
        </pc:spChg>
        <pc:spChg chg="add del mod">
          <ac:chgData name="Maria Bachtsevanou" userId="02d9953a-25b1-4008-96c4-e5f8b723f642" providerId="ADAL" clId="{A871218B-B3CF-F547-8DF8-164A69EEBE8F}" dt="2023-08-24T08:06:11.383" v="2140" actId="478"/>
          <ac:spMkLst>
            <pc:docMk/>
            <pc:sldMk cId="1143371499" sldId="496"/>
            <ac:spMk id="75" creationId="{7DBCC1C7-961E-F9E5-8CAE-28B3CB9A20EF}"/>
          </ac:spMkLst>
        </pc:spChg>
        <pc:spChg chg="add del mod">
          <ac:chgData name="Maria Bachtsevanou" userId="02d9953a-25b1-4008-96c4-e5f8b723f642" providerId="ADAL" clId="{A871218B-B3CF-F547-8DF8-164A69EEBE8F}" dt="2023-08-24T07:39:00.375" v="1639" actId="478"/>
          <ac:spMkLst>
            <pc:docMk/>
            <pc:sldMk cId="1143371499" sldId="496"/>
            <ac:spMk id="78" creationId="{62E786A7-54C8-6C07-5D2F-594809BB2912}"/>
          </ac:spMkLst>
        </pc:spChg>
        <pc:spChg chg="mod">
          <ac:chgData name="Maria Bachtsevanou" userId="02d9953a-25b1-4008-96c4-e5f8b723f642" providerId="ADAL" clId="{A871218B-B3CF-F547-8DF8-164A69EEBE8F}" dt="2023-08-24T07:42:05.630" v="1683"/>
          <ac:spMkLst>
            <pc:docMk/>
            <pc:sldMk cId="1143371499" sldId="496"/>
            <ac:spMk id="83" creationId="{604CCE23-F021-9C0E-4970-7B1315FB4BB2}"/>
          </ac:spMkLst>
        </pc:spChg>
        <pc:spChg chg="mod">
          <ac:chgData name="Maria Bachtsevanou" userId="02d9953a-25b1-4008-96c4-e5f8b723f642" providerId="ADAL" clId="{A871218B-B3CF-F547-8DF8-164A69EEBE8F}" dt="2023-08-24T07:42:05.630" v="1683"/>
          <ac:spMkLst>
            <pc:docMk/>
            <pc:sldMk cId="1143371499" sldId="496"/>
            <ac:spMk id="84" creationId="{3E566D53-DDA4-FD57-7ECB-3964FE058CF8}"/>
          </ac:spMkLst>
        </pc:spChg>
        <pc:spChg chg="mod">
          <ac:chgData name="Maria Bachtsevanou" userId="02d9953a-25b1-4008-96c4-e5f8b723f642" providerId="ADAL" clId="{A871218B-B3CF-F547-8DF8-164A69EEBE8F}" dt="2023-08-24T07:42:05.630" v="1683"/>
          <ac:spMkLst>
            <pc:docMk/>
            <pc:sldMk cId="1143371499" sldId="496"/>
            <ac:spMk id="85" creationId="{99A519EA-1CDA-46D9-A80E-DDB399693563}"/>
          </ac:spMkLst>
        </pc:spChg>
        <pc:spChg chg="mod">
          <ac:chgData name="Maria Bachtsevanou" userId="02d9953a-25b1-4008-96c4-e5f8b723f642" providerId="ADAL" clId="{A871218B-B3CF-F547-8DF8-164A69EEBE8F}" dt="2023-08-24T07:42:05.630" v="1683"/>
          <ac:spMkLst>
            <pc:docMk/>
            <pc:sldMk cId="1143371499" sldId="496"/>
            <ac:spMk id="87" creationId="{6105E238-A227-CAA6-5FC1-968C218F48C8}"/>
          </ac:spMkLst>
        </pc:spChg>
        <pc:spChg chg="mod">
          <ac:chgData name="Maria Bachtsevanou" userId="02d9953a-25b1-4008-96c4-e5f8b723f642" providerId="ADAL" clId="{A871218B-B3CF-F547-8DF8-164A69EEBE8F}" dt="2023-08-24T07:42:05.630" v="1683"/>
          <ac:spMkLst>
            <pc:docMk/>
            <pc:sldMk cId="1143371499" sldId="496"/>
            <ac:spMk id="88" creationId="{706CA16D-A1E0-4301-A46A-28E2AB8EDFA4}"/>
          </ac:spMkLst>
        </pc:spChg>
        <pc:spChg chg="add del mod">
          <ac:chgData name="Maria Bachtsevanou" userId="02d9953a-25b1-4008-96c4-e5f8b723f642" providerId="ADAL" clId="{A871218B-B3CF-F547-8DF8-164A69EEBE8F}" dt="2023-08-24T07:42:48.659" v="1699" actId="478"/>
          <ac:spMkLst>
            <pc:docMk/>
            <pc:sldMk cId="1143371499" sldId="496"/>
            <ac:spMk id="89" creationId="{123C02AC-9A78-712A-E331-B419FE3BE022}"/>
          </ac:spMkLst>
        </pc:spChg>
        <pc:spChg chg="del mod">
          <ac:chgData name="Maria Bachtsevanou" userId="02d9953a-25b1-4008-96c4-e5f8b723f642" providerId="ADAL" clId="{A871218B-B3CF-F547-8DF8-164A69EEBE8F}" dt="2023-08-24T07:42:55.662" v="1703" actId="478"/>
          <ac:spMkLst>
            <pc:docMk/>
            <pc:sldMk cId="1143371499" sldId="496"/>
            <ac:spMk id="91" creationId="{6F072F93-0496-C811-6FE7-4AC960BE9BEA}"/>
          </ac:spMkLst>
        </pc:spChg>
        <pc:spChg chg="add del mod">
          <ac:chgData name="Maria Bachtsevanou" userId="02d9953a-25b1-4008-96c4-e5f8b723f642" providerId="ADAL" clId="{A871218B-B3CF-F547-8DF8-164A69EEBE8F}" dt="2023-08-24T07:42:52.218" v="1702" actId="478"/>
          <ac:spMkLst>
            <pc:docMk/>
            <pc:sldMk cId="1143371499" sldId="496"/>
            <ac:spMk id="92" creationId="{B2216244-B14F-A7A8-9E56-23BB1DC0990C}"/>
          </ac:spMkLst>
        </pc:spChg>
        <pc:spChg chg="mod">
          <ac:chgData name="Maria Bachtsevanou" userId="02d9953a-25b1-4008-96c4-e5f8b723f642" providerId="ADAL" clId="{A871218B-B3CF-F547-8DF8-164A69EEBE8F}" dt="2023-08-24T07:42:05.630" v="1683"/>
          <ac:spMkLst>
            <pc:docMk/>
            <pc:sldMk cId="1143371499" sldId="496"/>
            <ac:spMk id="94" creationId="{D9A5CE2D-6ACB-DCE8-A7D6-4CD897245FD0}"/>
          </ac:spMkLst>
        </pc:spChg>
        <pc:spChg chg="mod">
          <ac:chgData name="Maria Bachtsevanou" userId="02d9953a-25b1-4008-96c4-e5f8b723f642" providerId="ADAL" clId="{A871218B-B3CF-F547-8DF8-164A69EEBE8F}" dt="2023-08-24T07:42:05.630" v="1683"/>
          <ac:spMkLst>
            <pc:docMk/>
            <pc:sldMk cId="1143371499" sldId="496"/>
            <ac:spMk id="95" creationId="{F2E98CC7-73FD-A37B-3B15-38703F1962B8}"/>
          </ac:spMkLst>
        </pc:spChg>
        <pc:spChg chg="del mod">
          <ac:chgData name="Maria Bachtsevanou" userId="02d9953a-25b1-4008-96c4-e5f8b723f642" providerId="ADAL" clId="{A871218B-B3CF-F547-8DF8-164A69EEBE8F}" dt="2023-08-24T07:42:23.394" v="1691" actId="478"/>
          <ac:spMkLst>
            <pc:docMk/>
            <pc:sldMk cId="1143371499" sldId="496"/>
            <ac:spMk id="96" creationId="{4CCC37F4-0696-18DB-9A69-CCE604F99A7F}"/>
          </ac:spMkLst>
        </pc:spChg>
        <pc:spChg chg="del mod">
          <ac:chgData name="Maria Bachtsevanou" userId="02d9953a-25b1-4008-96c4-e5f8b723f642" providerId="ADAL" clId="{A871218B-B3CF-F547-8DF8-164A69EEBE8F}" dt="2023-08-24T07:42:16.935" v="1689" actId="478"/>
          <ac:spMkLst>
            <pc:docMk/>
            <pc:sldMk cId="1143371499" sldId="496"/>
            <ac:spMk id="97" creationId="{5F2486B5-D0BD-56AE-ACF8-13C71660951A}"/>
          </ac:spMkLst>
        </pc:spChg>
        <pc:spChg chg="del mod">
          <ac:chgData name="Maria Bachtsevanou" userId="02d9953a-25b1-4008-96c4-e5f8b723f642" providerId="ADAL" clId="{A871218B-B3CF-F547-8DF8-164A69EEBE8F}" dt="2023-08-24T07:42:11.702" v="1686" actId="478"/>
          <ac:spMkLst>
            <pc:docMk/>
            <pc:sldMk cId="1143371499" sldId="496"/>
            <ac:spMk id="98" creationId="{32EABC54-FEFA-9D3B-985B-0FB954969E29}"/>
          </ac:spMkLst>
        </pc:spChg>
        <pc:spChg chg="mod">
          <ac:chgData name="Maria Bachtsevanou" userId="02d9953a-25b1-4008-96c4-e5f8b723f642" providerId="ADAL" clId="{A871218B-B3CF-F547-8DF8-164A69EEBE8F}" dt="2023-08-24T07:42:05.630" v="1683"/>
          <ac:spMkLst>
            <pc:docMk/>
            <pc:sldMk cId="1143371499" sldId="496"/>
            <ac:spMk id="100" creationId="{83B898CE-028E-CB99-8D49-42944A251516}"/>
          </ac:spMkLst>
        </pc:spChg>
        <pc:spChg chg="del mod">
          <ac:chgData name="Maria Bachtsevanou" userId="02d9953a-25b1-4008-96c4-e5f8b723f642" providerId="ADAL" clId="{A871218B-B3CF-F547-8DF8-164A69EEBE8F}" dt="2023-08-24T07:42:19.667" v="1690" actId="478"/>
          <ac:spMkLst>
            <pc:docMk/>
            <pc:sldMk cId="1143371499" sldId="496"/>
            <ac:spMk id="101" creationId="{5167A04C-AFB8-4D23-D9BA-B3A7D4A17AD8}"/>
          </ac:spMkLst>
        </pc:spChg>
        <pc:spChg chg="del mod">
          <ac:chgData name="Maria Bachtsevanou" userId="02d9953a-25b1-4008-96c4-e5f8b723f642" providerId="ADAL" clId="{A871218B-B3CF-F547-8DF8-164A69EEBE8F}" dt="2023-08-24T07:42:27.232" v="1692" actId="478"/>
          <ac:spMkLst>
            <pc:docMk/>
            <pc:sldMk cId="1143371499" sldId="496"/>
            <ac:spMk id="102" creationId="{E237143F-395E-8A1A-B643-18C56BA355F3}"/>
          </ac:spMkLst>
        </pc:spChg>
        <pc:spChg chg="del mod">
          <ac:chgData name="Maria Bachtsevanou" userId="02d9953a-25b1-4008-96c4-e5f8b723f642" providerId="ADAL" clId="{A871218B-B3CF-F547-8DF8-164A69EEBE8F}" dt="2023-08-24T07:42:32.142" v="1694" actId="478"/>
          <ac:spMkLst>
            <pc:docMk/>
            <pc:sldMk cId="1143371499" sldId="496"/>
            <ac:spMk id="103" creationId="{3FF44378-64BC-E65F-BA8A-F04B86F868E1}"/>
          </ac:spMkLst>
        </pc:spChg>
        <pc:spChg chg="del mod">
          <ac:chgData name="Maria Bachtsevanou" userId="02d9953a-25b1-4008-96c4-e5f8b723f642" providerId="ADAL" clId="{A871218B-B3CF-F547-8DF8-164A69EEBE8F}" dt="2023-08-24T07:42:30.370" v="1693" actId="478"/>
          <ac:spMkLst>
            <pc:docMk/>
            <pc:sldMk cId="1143371499" sldId="496"/>
            <ac:spMk id="104" creationId="{49363287-8EF6-DD76-DFFE-1F46C99077A6}"/>
          </ac:spMkLst>
        </pc:spChg>
        <pc:spChg chg="add del mod">
          <ac:chgData name="Maria Bachtsevanou" userId="02d9953a-25b1-4008-96c4-e5f8b723f642" providerId="ADAL" clId="{A871218B-B3CF-F547-8DF8-164A69EEBE8F}" dt="2023-08-24T07:43:00.100" v="1704" actId="478"/>
          <ac:spMkLst>
            <pc:docMk/>
            <pc:sldMk cId="1143371499" sldId="496"/>
            <ac:spMk id="105" creationId="{14D3A113-CBDC-7A17-B594-83F21BA93336}"/>
          </ac:spMkLst>
        </pc:spChg>
        <pc:spChg chg="del mod">
          <ac:chgData name="Maria Bachtsevanou" userId="02d9953a-25b1-4008-96c4-e5f8b723f642" providerId="ADAL" clId="{A871218B-B3CF-F547-8DF8-164A69EEBE8F}" dt="2023-08-24T07:42:34.289" v="1695" actId="478"/>
          <ac:spMkLst>
            <pc:docMk/>
            <pc:sldMk cId="1143371499" sldId="496"/>
            <ac:spMk id="106" creationId="{C42082AD-90C6-185D-A436-05887EC3EAF1}"/>
          </ac:spMkLst>
        </pc:spChg>
        <pc:spChg chg="mod">
          <ac:chgData name="Maria Bachtsevanou" userId="02d9953a-25b1-4008-96c4-e5f8b723f642" providerId="ADAL" clId="{A871218B-B3CF-F547-8DF8-164A69EEBE8F}" dt="2023-08-24T07:42:49.978" v="1701" actId="478"/>
          <ac:spMkLst>
            <pc:docMk/>
            <pc:sldMk cId="1143371499" sldId="496"/>
            <ac:spMk id="107" creationId="{DBC1E5B6-B502-B850-907D-B4F7E82028E1}"/>
          </ac:spMkLst>
        </pc:spChg>
        <pc:spChg chg="del mod">
          <ac:chgData name="Maria Bachtsevanou" userId="02d9953a-25b1-4008-96c4-e5f8b723f642" providerId="ADAL" clId="{A871218B-B3CF-F547-8DF8-164A69EEBE8F}" dt="2023-08-24T07:44:59.724" v="1727" actId="478"/>
          <ac:spMkLst>
            <pc:docMk/>
            <pc:sldMk cId="1143371499" sldId="496"/>
            <ac:spMk id="112" creationId="{987727F5-83D8-9AAF-85FC-F236FECCFCE7}"/>
          </ac:spMkLst>
        </pc:spChg>
        <pc:spChg chg="del mod">
          <ac:chgData name="Maria Bachtsevanou" userId="02d9953a-25b1-4008-96c4-e5f8b723f642" providerId="ADAL" clId="{A871218B-B3CF-F547-8DF8-164A69EEBE8F}" dt="2023-08-24T07:43:26.850" v="1709" actId="478"/>
          <ac:spMkLst>
            <pc:docMk/>
            <pc:sldMk cId="1143371499" sldId="496"/>
            <ac:spMk id="113" creationId="{AC24964C-9C87-ACA1-6633-DDF689A17B30}"/>
          </ac:spMkLst>
        </pc:spChg>
        <pc:spChg chg="mod">
          <ac:chgData name="Maria Bachtsevanou" userId="02d9953a-25b1-4008-96c4-e5f8b723f642" providerId="ADAL" clId="{A871218B-B3CF-F547-8DF8-164A69EEBE8F}" dt="2023-08-24T07:44:43.589" v="1724" actId="1076"/>
          <ac:spMkLst>
            <pc:docMk/>
            <pc:sldMk cId="1143371499" sldId="496"/>
            <ac:spMk id="114" creationId="{560AA2EB-05CD-F894-9F8C-C41A1AC793EE}"/>
          </ac:spMkLst>
        </pc:spChg>
        <pc:spChg chg="mod">
          <ac:chgData name="Maria Bachtsevanou" userId="02d9953a-25b1-4008-96c4-e5f8b723f642" providerId="ADAL" clId="{A871218B-B3CF-F547-8DF8-164A69EEBE8F}" dt="2023-08-24T07:43:18.618" v="1706"/>
          <ac:spMkLst>
            <pc:docMk/>
            <pc:sldMk cId="1143371499" sldId="496"/>
            <ac:spMk id="116" creationId="{74262492-7661-5611-B0D5-1539B944C3E6}"/>
          </ac:spMkLst>
        </pc:spChg>
        <pc:spChg chg="mod">
          <ac:chgData name="Maria Bachtsevanou" userId="02d9953a-25b1-4008-96c4-e5f8b723f642" providerId="ADAL" clId="{A871218B-B3CF-F547-8DF8-164A69EEBE8F}" dt="2023-08-24T07:44:47.955" v="1725" actId="1076"/>
          <ac:spMkLst>
            <pc:docMk/>
            <pc:sldMk cId="1143371499" sldId="496"/>
            <ac:spMk id="117" creationId="{0C3E8421-2EA0-ADB8-20FE-01AAD8D3588C}"/>
          </ac:spMkLst>
        </pc:spChg>
        <pc:spChg chg="mod">
          <ac:chgData name="Maria Bachtsevanou" userId="02d9953a-25b1-4008-96c4-e5f8b723f642" providerId="ADAL" clId="{A871218B-B3CF-F547-8DF8-164A69EEBE8F}" dt="2023-08-24T07:43:18.618" v="1706"/>
          <ac:spMkLst>
            <pc:docMk/>
            <pc:sldMk cId="1143371499" sldId="496"/>
            <ac:spMk id="118" creationId="{91BD1BFC-5616-7D6B-03E5-548D2BA9DA85}"/>
          </ac:spMkLst>
        </pc:spChg>
        <pc:spChg chg="mod">
          <ac:chgData name="Maria Bachtsevanou" userId="02d9953a-25b1-4008-96c4-e5f8b723f642" providerId="ADAL" clId="{A871218B-B3CF-F547-8DF8-164A69EEBE8F}" dt="2023-08-24T07:43:18.618" v="1706"/>
          <ac:spMkLst>
            <pc:docMk/>
            <pc:sldMk cId="1143371499" sldId="496"/>
            <ac:spMk id="120" creationId="{2774EFC8-D7C4-0DA6-CF0A-48D7791A1DF1}"/>
          </ac:spMkLst>
        </pc:spChg>
        <pc:spChg chg="mod">
          <ac:chgData name="Maria Bachtsevanou" userId="02d9953a-25b1-4008-96c4-e5f8b723f642" providerId="ADAL" clId="{A871218B-B3CF-F547-8DF8-164A69EEBE8F}" dt="2023-08-24T07:43:18.618" v="1706"/>
          <ac:spMkLst>
            <pc:docMk/>
            <pc:sldMk cId="1143371499" sldId="496"/>
            <ac:spMk id="121" creationId="{0234F906-E854-EA46-553A-82E523C10DE1}"/>
          </ac:spMkLst>
        </pc:spChg>
        <pc:spChg chg="mod">
          <ac:chgData name="Maria Bachtsevanou" userId="02d9953a-25b1-4008-96c4-e5f8b723f642" providerId="ADAL" clId="{A871218B-B3CF-F547-8DF8-164A69EEBE8F}" dt="2023-08-24T07:43:18.618" v="1706"/>
          <ac:spMkLst>
            <pc:docMk/>
            <pc:sldMk cId="1143371499" sldId="496"/>
            <ac:spMk id="123" creationId="{C70BE23E-EEC5-5490-34BA-EF920F467B4A}"/>
          </ac:spMkLst>
        </pc:spChg>
        <pc:spChg chg="mod">
          <ac:chgData name="Maria Bachtsevanou" userId="02d9953a-25b1-4008-96c4-e5f8b723f642" providerId="ADAL" clId="{A871218B-B3CF-F547-8DF8-164A69EEBE8F}" dt="2023-08-24T07:43:18.618" v="1706"/>
          <ac:spMkLst>
            <pc:docMk/>
            <pc:sldMk cId="1143371499" sldId="496"/>
            <ac:spMk id="124" creationId="{92A4B867-80E8-B840-2F06-82BB8BAB4DFE}"/>
          </ac:spMkLst>
        </pc:spChg>
        <pc:spChg chg="del mod">
          <ac:chgData name="Maria Bachtsevanou" userId="02d9953a-25b1-4008-96c4-e5f8b723f642" providerId="ADAL" clId="{A871218B-B3CF-F547-8DF8-164A69EEBE8F}" dt="2023-08-24T07:43:42.606" v="1713" actId="478"/>
          <ac:spMkLst>
            <pc:docMk/>
            <pc:sldMk cId="1143371499" sldId="496"/>
            <ac:spMk id="125" creationId="{94AAEA70-F8C8-F0BD-9BED-DB02AAEFF3AF}"/>
          </ac:spMkLst>
        </pc:spChg>
        <pc:spChg chg="del mod">
          <ac:chgData name="Maria Bachtsevanou" userId="02d9953a-25b1-4008-96c4-e5f8b723f642" providerId="ADAL" clId="{A871218B-B3CF-F547-8DF8-164A69EEBE8F}" dt="2023-08-24T07:43:33.523" v="1712" actId="478"/>
          <ac:spMkLst>
            <pc:docMk/>
            <pc:sldMk cId="1143371499" sldId="496"/>
            <ac:spMk id="126" creationId="{F639703C-C929-3E67-D5E4-D492766CC8F6}"/>
          </ac:spMkLst>
        </pc:spChg>
        <pc:spChg chg="del mod">
          <ac:chgData name="Maria Bachtsevanou" userId="02d9953a-25b1-4008-96c4-e5f8b723f642" providerId="ADAL" clId="{A871218B-B3CF-F547-8DF8-164A69EEBE8F}" dt="2023-08-24T07:43:30.057" v="1711" actId="478"/>
          <ac:spMkLst>
            <pc:docMk/>
            <pc:sldMk cId="1143371499" sldId="496"/>
            <ac:spMk id="127" creationId="{2CE1D467-02B3-C8C1-EA41-5191BA7EA5D4}"/>
          </ac:spMkLst>
        </pc:spChg>
        <pc:spChg chg="mod">
          <ac:chgData name="Maria Bachtsevanou" userId="02d9953a-25b1-4008-96c4-e5f8b723f642" providerId="ADAL" clId="{A871218B-B3CF-F547-8DF8-164A69EEBE8F}" dt="2023-08-24T07:43:18.618" v="1706"/>
          <ac:spMkLst>
            <pc:docMk/>
            <pc:sldMk cId="1143371499" sldId="496"/>
            <ac:spMk id="129" creationId="{F5CED549-6537-75E2-931B-72027429759B}"/>
          </ac:spMkLst>
        </pc:spChg>
        <pc:spChg chg="mod">
          <ac:chgData name="Maria Bachtsevanou" userId="02d9953a-25b1-4008-96c4-e5f8b723f642" providerId="ADAL" clId="{A871218B-B3CF-F547-8DF8-164A69EEBE8F}" dt="2023-08-24T07:43:18.618" v="1706"/>
          <ac:spMkLst>
            <pc:docMk/>
            <pc:sldMk cId="1143371499" sldId="496"/>
            <ac:spMk id="130" creationId="{DF863639-B98C-94FF-ABBC-CDF35479C515}"/>
          </ac:spMkLst>
        </pc:spChg>
        <pc:spChg chg="mod">
          <ac:chgData name="Maria Bachtsevanou" userId="02d9953a-25b1-4008-96c4-e5f8b723f642" providerId="ADAL" clId="{A871218B-B3CF-F547-8DF8-164A69EEBE8F}" dt="2023-08-24T07:43:18.618" v="1706"/>
          <ac:spMkLst>
            <pc:docMk/>
            <pc:sldMk cId="1143371499" sldId="496"/>
            <ac:spMk id="131" creationId="{045D3EA3-54CF-F758-30E9-7C7F8AFFC3C5}"/>
          </ac:spMkLst>
        </pc:spChg>
        <pc:spChg chg="mod">
          <ac:chgData name="Maria Bachtsevanou" userId="02d9953a-25b1-4008-96c4-e5f8b723f642" providerId="ADAL" clId="{A871218B-B3CF-F547-8DF8-164A69EEBE8F}" dt="2023-08-24T07:43:18.618" v="1706"/>
          <ac:spMkLst>
            <pc:docMk/>
            <pc:sldMk cId="1143371499" sldId="496"/>
            <ac:spMk id="132" creationId="{4A8E18A5-5CD5-92DE-7B5B-D2E8337181CC}"/>
          </ac:spMkLst>
        </pc:spChg>
        <pc:spChg chg="mod">
          <ac:chgData name="Maria Bachtsevanou" userId="02d9953a-25b1-4008-96c4-e5f8b723f642" providerId="ADAL" clId="{A871218B-B3CF-F547-8DF8-164A69EEBE8F}" dt="2023-08-24T07:43:18.618" v="1706"/>
          <ac:spMkLst>
            <pc:docMk/>
            <pc:sldMk cId="1143371499" sldId="496"/>
            <ac:spMk id="133" creationId="{A1E7470C-DBD4-09A1-EAEF-E7E461B4F5F7}"/>
          </ac:spMkLst>
        </pc:spChg>
        <pc:spChg chg="mod">
          <ac:chgData name="Maria Bachtsevanou" userId="02d9953a-25b1-4008-96c4-e5f8b723f642" providerId="ADAL" clId="{A871218B-B3CF-F547-8DF8-164A69EEBE8F}" dt="2023-08-24T07:43:18.618" v="1706"/>
          <ac:spMkLst>
            <pc:docMk/>
            <pc:sldMk cId="1143371499" sldId="496"/>
            <ac:spMk id="134" creationId="{F0BA82AC-9C61-DF70-CDF0-D5B9E9E5F85F}"/>
          </ac:spMkLst>
        </pc:spChg>
        <pc:spChg chg="mod">
          <ac:chgData name="Maria Bachtsevanou" userId="02d9953a-25b1-4008-96c4-e5f8b723f642" providerId="ADAL" clId="{A871218B-B3CF-F547-8DF8-164A69EEBE8F}" dt="2023-08-24T07:43:18.618" v="1706"/>
          <ac:spMkLst>
            <pc:docMk/>
            <pc:sldMk cId="1143371499" sldId="496"/>
            <ac:spMk id="135" creationId="{662EED1D-F3E1-07B3-3109-06BD0AA2EF26}"/>
          </ac:spMkLst>
        </pc:spChg>
        <pc:spChg chg="mod">
          <ac:chgData name="Maria Bachtsevanou" userId="02d9953a-25b1-4008-96c4-e5f8b723f642" providerId="ADAL" clId="{A871218B-B3CF-F547-8DF8-164A69EEBE8F}" dt="2023-08-24T07:43:18.618" v="1706"/>
          <ac:spMkLst>
            <pc:docMk/>
            <pc:sldMk cId="1143371499" sldId="496"/>
            <ac:spMk id="136" creationId="{187A7B66-345B-92C5-B300-86D990D0A429}"/>
          </ac:spMkLst>
        </pc:spChg>
        <pc:spChg chg="add del mod">
          <ac:chgData name="Maria Bachtsevanou" userId="02d9953a-25b1-4008-96c4-e5f8b723f642" providerId="ADAL" clId="{A871218B-B3CF-F547-8DF8-164A69EEBE8F}" dt="2023-08-24T07:46:51.789" v="1759" actId="12084"/>
          <ac:spMkLst>
            <pc:docMk/>
            <pc:sldMk cId="1143371499" sldId="496"/>
            <ac:spMk id="137" creationId="{2CA84554-E26B-51B9-84BB-504C197864F4}"/>
          </ac:spMkLst>
        </pc:spChg>
        <pc:spChg chg="add mod">
          <ac:chgData name="Maria Bachtsevanou" userId="02d9953a-25b1-4008-96c4-e5f8b723f642" providerId="ADAL" clId="{A871218B-B3CF-F547-8DF8-164A69EEBE8F}" dt="2023-08-24T08:20:51.131" v="2354" actId="1076"/>
          <ac:spMkLst>
            <pc:docMk/>
            <pc:sldMk cId="1143371499" sldId="496"/>
            <ac:spMk id="139" creationId="{7F4FB249-59B5-FCAE-438F-255D3A07ABDC}"/>
          </ac:spMkLst>
        </pc:spChg>
        <pc:spChg chg="add del mod">
          <ac:chgData name="Maria Bachtsevanou" userId="02d9953a-25b1-4008-96c4-e5f8b723f642" providerId="ADAL" clId="{A871218B-B3CF-F547-8DF8-164A69EEBE8F}" dt="2023-08-24T07:53:20.146" v="1827" actId="12084"/>
          <ac:spMkLst>
            <pc:docMk/>
            <pc:sldMk cId="1143371499" sldId="496"/>
            <ac:spMk id="140" creationId="{AB87743B-0A48-A4F5-B57D-E5DE8F9804EA}"/>
          </ac:spMkLst>
        </pc:spChg>
        <pc:spChg chg="add del mod">
          <ac:chgData name="Maria Bachtsevanou" userId="02d9953a-25b1-4008-96c4-e5f8b723f642" providerId="ADAL" clId="{A871218B-B3CF-F547-8DF8-164A69EEBE8F}" dt="2023-08-24T07:56:19.378" v="1853" actId="478"/>
          <ac:spMkLst>
            <pc:docMk/>
            <pc:sldMk cId="1143371499" sldId="496"/>
            <ac:spMk id="142" creationId="{A609CCC7-E704-CA31-DF13-A2A96631F496}"/>
          </ac:spMkLst>
        </pc:spChg>
        <pc:spChg chg="add del mod">
          <ac:chgData name="Maria Bachtsevanou" userId="02d9953a-25b1-4008-96c4-e5f8b723f642" providerId="ADAL" clId="{A871218B-B3CF-F547-8DF8-164A69EEBE8F}" dt="2023-08-24T07:56:55.119" v="1891" actId="478"/>
          <ac:spMkLst>
            <pc:docMk/>
            <pc:sldMk cId="1143371499" sldId="496"/>
            <ac:spMk id="143" creationId="{D89BA8F1-C82C-55C8-72EC-95A5221612CA}"/>
          </ac:spMkLst>
        </pc:spChg>
        <pc:spChg chg="add del mod">
          <ac:chgData name="Maria Bachtsevanou" userId="02d9953a-25b1-4008-96c4-e5f8b723f642" providerId="ADAL" clId="{A871218B-B3CF-F547-8DF8-164A69EEBE8F}" dt="2023-08-24T07:59:50.152" v="2033" actId="478"/>
          <ac:spMkLst>
            <pc:docMk/>
            <pc:sldMk cId="1143371499" sldId="496"/>
            <ac:spMk id="144" creationId="{D15D35A1-4AED-D59B-BC27-018CC036B4C8}"/>
          </ac:spMkLst>
        </pc:spChg>
        <pc:spChg chg="add mod">
          <ac:chgData name="Maria Bachtsevanou" userId="02d9953a-25b1-4008-96c4-e5f8b723f642" providerId="ADAL" clId="{A871218B-B3CF-F547-8DF8-164A69EEBE8F}" dt="2023-08-24T07:59:58.130" v="2034"/>
          <ac:spMkLst>
            <pc:docMk/>
            <pc:sldMk cId="1143371499" sldId="496"/>
            <ac:spMk id="147" creationId="{EA3CF348-25BD-2145-A83C-33303B0D206F}"/>
          </ac:spMkLst>
        </pc:spChg>
        <pc:spChg chg="add mod">
          <ac:chgData name="Maria Bachtsevanou" userId="02d9953a-25b1-4008-96c4-e5f8b723f642" providerId="ADAL" clId="{A871218B-B3CF-F547-8DF8-164A69EEBE8F}" dt="2023-08-24T07:59:58.130" v="2034"/>
          <ac:spMkLst>
            <pc:docMk/>
            <pc:sldMk cId="1143371499" sldId="496"/>
            <ac:spMk id="148" creationId="{8D8B0598-B6EA-673F-07A1-F5F70996C3C9}"/>
          </ac:spMkLst>
        </pc:spChg>
        <pc:spChg chg="add del mod">
          <ac:chgData name="Maria Bachtsevanou" userId="02d9953a-25b1-4008-96c4-e5f8b723f642" providerId="ADAL" clId="{A871218B-B3CF-F547-8DF8-164A69EEBE8F}" dt="2023-08-24T08:02:16.836" v="2068" actId="12084"/>
          <ac:spMkLst>
            <pc:docMk/>
            <pc:sldMk cId="1143371499" sldId="496"/>
            <ac:spMk id="150" creationId="{14305D74-0FE6-C04B-E620-AA656759E0F7}"/>
          </ac:spMkLst>
        </pc:spChg>
        <pc:grpChg chg="del">
          <ac:chgData name="Maria Bachtsevanou" userId="02d9953a-25b1-4008-96c4-e5f8b723f642" providerId="ADAL" clId="{A871218B-B3CF-F547-8DF8-164A69EEBE8F}" dt="2023-08-23T14:12:07.920" v="1017" actId="478"/>
          <ac:grpSpMkLst>
            <pc:docMk/>
            <pc:sldMk cId="1143371499" sldId="496"/>
            <ac:grpSpMk id="7" creationId="{9A51CC3F-7438-6477-BC3E-6F670072077A}"/>
          </ac:grpSpMkLst>
        </pc:grpChg>
        <pc:grpChg chg="add del mod">
          <ac:chgData name="Maria Bachtsevanou" userId="02d9953a-25b1-4008-96c4-e5f8b723f642" providerId="ADAL" clId="{A871218B-B3CF-F547-8DF8-164A69EEBE8F}" dt="2023-08-24T08:16:48.144" v="2277" actId="1076"/>
          <ac:grpSpMkLst>
            <pc:docMk/>
            <pc:sldMk cId="1143371499" sldId="496"/>
            <ac:grpSpMk id="9" creationId="{D0F5AD75-D590-107E-E9AE-8AC3D920BD5A}"/>
          </ac:grpSpMkLst>
        </pc:grpChg>
        <pc:grpChg chg="del mod">
          <ac:chgData name="Maria Bachtsevanou" userId="02d9953a-25b1-4008-96c4-e5f8b723f642" providerId="ADAL" clId="{A871218B-B3CF-F547-8DF8-164A69EEBE8F}" dt="2023-08-24T07:29:50.812" v="1494" actId="478"/>
          <ac:grpSpMkLst>
            <pc:docMk/>
            <pc:sldMk cId="1143371499" sldId="496"/>
            <ac:grpSpMk id="11" creationId="{E1E7AF8B-103E-7490-947E-59B03EE93981}"/>
          </ac:grpSpMkLst>
        </pc:grpChg>
        <pc:grpChg chg="del mod">
          <ac:chgData name="Maria Bachtsevanou" userId="02d9953a-25b1-4008-96c4-e5f8b723f642" providerId="ADAL" clId="{A871218B-B3CF-F547-8DF8-164A69EEBE8F}" dt="2023-08-24T07:31:26.345" v="1507" actId="478"/>
          <ac:grpSpMkLst>
            <pc:docMk/>
            <pc:sldMk cId="1143371499" sldId="496"/>
            <ac:grpSpMk id="18" creationId="{2327D39C-FB48-B2C8-98C4-1B85B9C53195}"/>
          </ac:grpSpMkLst>
        </pc:grpChg>
        <pc:grpChg chg="mod">
          <ac:chgData name="Maria Bachtsevanou" userId="02d9953a-25b1-4008-96c4-e5f8b723f642" providerId="ADAL" clId="{A871218B-B3CF-F547-8DF8-164A69EEBE8F}" dt="2023-08-24T07:30:49.469" v="1498"/>
          <ac:grpSpMkLst>
            <pc:docMk/>
            <pc:sldMk cId="1143371499" sldId="496"/>
            <ac:grpSpMk id="19" creationId="{889221D9-B09A-A7AA-7004-D2247B440769}"/>
          </ac:grpSpMkLst>
        </pc:grpChg>
        <pc:grpChg chg="del mod">
          <ac:chgData name="Maria Bachtsevanou" userId="02d9953a-25b1-4008-96c4-e5f8b723f642" providerId="ADAL" clId="{A871218B-B3CF-F547-8DF8-164A69EEBE8F}" dt="2023-08-24T07:31:35.899" v="1511" actId="478"/>
          <ac:grpSpMkLst>
            <pc:docMk/>
            <pc:sldMk cId="1143371499" sldId="496"/>
            <ac:grpSpMk id="20" creationId="{63B9E366-2505-8997-12D6-122457336323}"/>
          </ac:grpSpMkLst>
        </pc:grpChg>
        <pc:grpChg chg="del mod">
          <ac:chgData name="Maria Bachtsevanou" userId="02d9953a-25b1-4008-96c4-e5f8b723f642" providerId="ADAL" clId="{A871218B-B3CF-F547-8DF8-164A69EEBE8F}" dt="2023-08-24T07:31:38.466" v="1512" actId="478"/>
          <ac:grpSpMkLst>
            <pc:docMk/>
            <pc:sldMk cId="1143371499" sldId="496"/>
            <ac:grpSpMk id="29" creationId="{6F0E5DB0-2312-C48F-18D6-19B8BBE7A809}"/>
          </ac:grpSpMkLst>
        </pc:grpChg>
        <pc:grpChg chg="del">
          <ac:chgData name="Maria Bachtsevanou" userId="02d9953a-25b1-4008-96c4-e5f8b723f642" providerId="ADAL" clId="{A871218B-B3CF-F547-8DF8-164A69EEBE8F}" dt="2023-08-23T14:12:11.710" v="1019" actId="478"/>
          <ac:grpSpMkLst>
            <pc:docMk/>
            <pc:sldMk cId="1143371499" sldId="496"/>
            <ac:grpSpMk id="53" creationId="{A98FD885-F34C-8287-3FB7-F5307B4FD691}"/>
          </ac:grpSpMkLst>
        </pc:grpChg>
        <pc:grpChg chg="del mod">
          <ac:chgData name="Maria Bachtsevanou" userId="02d9953a-25b1-4008-96c4-e5f8b723f642" providerId="ADAL" clId="{A871218B-B3CF-F547-8DF8-164A69EEBE8F}" dt="2023-08-24T07:31:31.343" v="1509" actId="478"/>
          <ac:grpSpMkLst>
            <pc:docMk/>
            <pc:sldMk cId="1143371499" sldId="496"/>
            <ac:grpSpMk id="54" creationId="{ADC08826-EA72-8A58-D950-53DE69E1F71A}"/>
          </ac:grpSpMkLst>
        </pc:grpChg>
        <pc:grpChg chg="del mod">
          <ac:chgData name="Maria Bachtsevanou" userId="02d9953a-25b1-4008-96c4-e5f8b723f642" providerId="ADAL" clId="{A871218B-B3CF-F547-8DF8-164A69EEBE8F}" dt="2023-08-24T07:31:33.528" v="1510" actId="478"/>
          <ac:grpSpMkLst>
            <pc:docMk/>
            <pc:sldMk cId="1143371499" sldId="496"/>
            <ac:grpSpMk id="57" creationId="{1F9CD10F-0A58-B979-225C-C1B7170EDEE5}"/>
          </ac:grpSpMkLst>
        </pc:grpChg>
        <pc:grpChg chg="mod">
          <ac:chgData name="Maria Bachtsevanou" userId="02d9953a-25b1-4008-96c4-e5f8b723f642" providerId="ADAL" clId="{A871218B-B3CF-F547-8DF8-164A69EEBE8F}" dt="2023-08-24T07:30:49.469" v="1498"/>
          <ac:grpSpMkLst>
            <pc:docMk/>
            <pc:sldMk cId="1143371499" sldId="496"/>
            <ac:grpSpMk id="63" creationId="{67EF859A-7C4F-D183-2A57-48371F58BC96}"/>
          </ac:grpSpMkLst>
        </pc:grpChg>
        <pc:grpChg chg="add del mod">
          <ac:chgData name="Maria Bachtsevanou" userId="02d9953a-25b1-4008-96c4-e5f8b723f642" providerId="ADAL" clId="{A871218B-B3CF-F547-8DF8-164A69EEBE8F}" dt="2023-08-24T07:43:07.599" v="1705" actId="478"/>
          <ac:grpSpMkLst>
            <pc:docMk/>
            <pc:sldMk cId="1143371499" sldId="496"/>
            <ac:grpSpMk id="79" creationId="{52532072-37B1-9E98-9790-36163D85FE4B}"/>
          </ac:grpSpMkLst>
        </pc:grpChg>
        <pc:grpChg chg="add del mod">
          <ac:chgData name="Maria Bachtsevanou" userId="02d9953a-25b1-4008-96c4-e5f8b723f642" providerId="ADAL" clId="{A871218B-B3CF-F547-8DF8-164A69EEBE8F}" dt="2023-08-24T07:43:00.100" v="1704" actId="478"/>
          <ac:grpSpMkLst>
            <pc:docMk/>
            <pc:sldMk cId="1143371499" sldId="496"/>
            <ac:grpSpMk id="80" creationId="{69798DA4-0C2B-8C93-8823-DF938DADAD86}"/>
          </ac:grpSpMkLst>
        </pc:grpChg>
        <pc:grpChg chg="del mod">
          <ac:chgData name="Maria Bachtsevanou" userId="02d9953a-25b1-4008-96c4-e5f8b723f642" providerId="ADAL" clId="{A871218B-B3CF-F547-8DF8-164A69EEBE8F}" dt="2023-08-24T07:42:23.394" v="1691" actId="478"/>
          <ac:grpSpMkLst>
            <pc:docMk/>
            <pc:sldMk cId="1143371499" sldId="496"/>
            <ac:grpSpMk id="81" creationId="{4178781A-42D9-F7C5-D963-37774ACAA580}"/>
          </ac:grpSpMkLst>
        </pc:grpChg>
        <pc:grpChg chg="add del mod">
          <ac:chgData name="Maria Bachtsevanou" userId="02d9953a-25b1-4008-96c4-e5f8b723f642" providerId="ADAL" clId="{A871218B-B3CF-F547-8DF8-164A69EEBE8F}" dt="2023-08-24T07:42:48.659" v="1699" actId="478"/>
          <ac:grpSpMkLst>
            <pc:docMk/>
            <pc:sldMk cId="1143371499" sldId="496"/>
            <ac:grpSpMk id="82" creationId="{19765CCF-BF3C-3AD8-C8B2-C051D89F6C78}"/>
          </ac:grpSpMkLst>
        </pc:grpChg>
        <pc:grpChg chg="mod">
          <ac:chgData name="Maria Bachtsevanou" userId="02d9953a-25b1-4008-96c4-e5f8b723f642" providerId="ADAL" clId="{A871218B-B3CF-F547-8DF8-164A69EEBE8F}" dt="2023-08-24T07:42:05.630" v="1683"/>
          <ac:grpSpMkLst>
            <pc:docMk/>
            <pc:sldMk cId="1143371499" sldId="496"/>
            <ac:grpSpMk id="86" creationId="{B75268EE-59D8-A291-F685-EB812FFEAB52}"/>
          </ac:grpSpMkLst>
        </pc:grpChg>
        <pc:grpChg chg="del mod">
          <ac:chgData name="Maria Bachtsevanou" userId="02d9953a-25b1-4008-96c4-e5f8b723f642" providerId="ADAL" clId="{A871218B-B3CF-F547-8DF8-164A69EEBE8F}" dt="2023-08-24T07:42:55.662" v="1703" actId="478"/>
          <ac:grpSpMkLst>
            <pc:docMk/>
            <pc:sldMk cId="1143371499" sldId="496"/>
            <ac:grpSpMk id="90" creationId="{4089EE17-5DF9-F711-EDE7-B3700EC6B21C}"/>
          </ac:grpSpMkLst>
        </pc:grpChg>
        <pc:grpChg chg="mod">
          <ac:chgData name="Maria Bachtsevanou" userId="02d9953a-25b1-4008-96c4-e5f8b723f642" providerId="ADAL" clId="{A871218B-B3CF-F547-8DF8-164A69EEBE8F}" dt="2023-08-24T07:42:05.630" v="1683"/>
          <ac:grpSpMkLst>
            <pc:docMk/>
            <pc:sldMk cId="1143371499" sldId="496"/>
            <ac:grpSpMk id="93" creationId="{808E2043-2C10-7BF4-51A2-6A24D73EDD16}"/>
          </ac:grpSpMkLst>
        </pc:grpChg>
        <pc:grpChg chg="del mod">
          <ac:chgData name="Maria Bachtsevanou" userId="02d9953a-25b1-4008-96c4-e5f8b723f642" providerId="ADAL" clId="{A871218B-B3CF-F547-8DF8-164A69EEBE8F}" dt="2023-08-24T07:42:19.667" v="1690" actId="478"/>
          <ac:grpSpMkLst>
            <pc:docMk/>
            <pc:sldMk cId="1143371499" sldId="496"/>
            <ac:grpSpMk id="99" creationId="{6EA531D2-3071-B37D-28A8-A103FAB74B88}"/>
          </ac:grpSpMkLst>
        </pc:grpChg>
        <pc:grpChg chg="add mod">
          <ac:chgData name="Maria Bachtsevanou" userId="02d9953a-25b1-4008-96c4-e5f8b723f642" providerId="ADAL" clId="{A871218B-B3CF-F547-8DF8-164A69EEBE8F}" dt="2023-08-24T08:54:17.880" v="2688" actId="1076"/>
          <ac:grpSpMkLst>
            <pc:docMk/>
            <pc:sldMk cId="1143371499" sldId="496"/>
            <ac:grpSpMk id="108" creationId="{119A863F-0F9F-ABA4-4B4D-D0F44A22A439}"/>
          </ac:grpSpMkLst>
        </pc:grpChg>
        <pc:grpChg chg="mod">
          <ac:chgData name="Maria Bachtsevanou" userId="02d9953a-25b1-4008-96c4-e5f8b723f642" providerId="ADAL" clId="{A871218B-B3CF-F547-8DF8-164A69EEBE8F}" dt="2023-08-24T07:43:18.618" v="1706"/>
          <ac:grpSpMkLst>
            <pc:docMk/>
            <pc:sldMk cId="1143371499" sldId="496"/>
            <ac:grpSpMk id="109" creationId="{ED9DF284-E967-8521-8CC1-6EE62F10316E}"/>
          </ac:grpSpMkLst>
        </pc:grpChg>
        <pc:grpChg chg="del mod">
          <ac:chgData name="Maria Bachtsevanou" userId="02d9953a-25b1-4008-96c4-e5f8b723f642" providerId="ADAL" clId="{A871218B-B3CF-F547-8DF8-164A69EEBE8F}" dt="2023-08-24T07:43:42.606" v="1713" actId="478"/>
          <ac:grpSpMkLst>
            <pc:docMk/>
            <pc:sldMk cId="1143371499" sldId="496"/>
            <ac:grpSpMk id="110" creationId="{33C5388F-5418-D69B-CD6A-4137A8E9F42B}"/>
          </ac:grpSpMkLst>
        </pc:grpChg>
        <pc:grpChg chg="mod">
          <ac:chgData name="Maria Bachtsevanou" userId="02d9953a-25b1-4008-96c4-e5f8b723f642" providerId="ADAL" clId="{A871218B-B3CF-F547-8DF8-164A69EEBE8F}" dt="2023-08-24T07:43:18.618" v="1706"/>
          <ac:grpSpMkLst>
            <pc:docMk/>
            <pc:sldMk cId="1143371499" sldId="496"/>
            <ac:grpSpMk id="111" creationId="{C2A89909-370C-7E00-6523-F6B3FA15BE10}"/>
          </ac:grpSpMkLst>
        </pc:grpChg>
        <pc:grpChg chg="mod">
          <ac:chgData name="Maria Bachtsevanou" userId="02d9953a-25b1-4008-96c4-e5f8b723f642" providerId="ADAL" clId="{A871218B-B3CF-F547-8DF8-164A69EEBE8F}" dt="2023-08-24T07:43:18.618" v="1706"/>
          <ac:grpSpMkLst>
            <pc:docMk/>
            <pc:sldMk cId="1143371499" sldId="496"/>
            <ac:grpSpMk id="115" creationId="{15D49978-3753-CB81-1E0B-336AA7779755}"/>
          </ac:grpSpMkLst>
        </pc:grpChg>
        <pc:grpChg chg="mod">
          <ac:chgData name="Maria Bachtsevanou" userId="02d9953a-25b1-4008-96c4-e5f8b723f642" providerId="ADAL" clId="{A871218B-B3CF-F547-8DF8-164A69EEBE8F}" dt="2023-08-24T07:43:18.618" v="1706"/>
          <ac:grpSpMkLst>
            <pc:docMk/>
            <pc:sldMk cId="1143371499" sldId="496"/>
            <ac:grpSpMk id="119" creationId="{221F4BA6-4D88-B32E-6497-EA0991501461}"/>
          </ac:grpSpMkLst>
        </pc:grpChg>
        <pc:grpChg chg="mod">
          <ac:chgData name="Maria Bachtsevanou" userId="02d9953a-25b1-4008-96c4-e5f8b723f642" providerId="ADAL" clId="{A871218B-B3CF-F547-8DF8-164A69EEBE8F}" dt="2023-08-24T07:43:18.618" v="1706"/>
          <ac:grpSpMkLst>
            <pc:docMk/>
            <pc:sldMk cId="1143371499" sldId="496"/>
            <ac:grpSpMk id="122" creationId="{7AC2CBDA-C71E-2D77-89AD-A7AFF2921E15}"/>
          </ac:grpSpMkLst>
        </pc:grpChg>
        <pc:grpChg chg="mod">
          <ac:chgData name="Maria Bachtsevanou" userId="02d9953a-25b1-4008-96c4-e5f8b723f642" providerId="ADAL" clId="{A871218B-B3CF-F547-8DF8-164A69EEBE8F}" dt="2023-08-24T07:43:18.618" v="1706"/>
          <ac:grpSpMkLst>
            <pc:docMk/>
            <pc:sldMk cId="1143371499" sldId="496"/>
            <ac:grpSpMk id="128" creationId="{6A1E6E9F-C90F-9DCD-DEBE-2C1FEB732CA8}"/>
          </ac:grpSpMkLst>
        </pc:grpChg>
        <pc:grpChg chg="add del mod">
          <ac:chgData name="Maria Bachtsevanou" userId="02d9953a-25b1-4008-96c4-e5f8b723f642" providerId="ADAL" clId="{A871218B-B3CF-F547-8DF8-164A69EEBE8F}" dt="2023-08-24T08:00:07.943" v="2035" actId="478"/>
          <ac:grpSpMkLst>
            <pc:docMk/>
            <pc:sldMk cId="1143371499" sldId="496"/>
            <ac:grpSpMk id="146" creationId="{6BB77EB7-148F-4309-B810-53B7792C5ECB}"/>
          </ac:grpSpMkLst>
        </pc:grpChg>
        <pc:graphicFrameChg chg="add del mod">
          <ac:chgData name="Maria Bachtsevanou" userId="02d9953a-25b1-4008-96c4-e5f8b723f642" providerId="ADAL" clId="{A871218B-B3CF-F547-8DF8-164A69EEBE8F}" dt="2023-08-24T07:53:07.032" v="1825" actId="11529"/>
          <ac:graphicFrameMkLst>
            <pc:docMk/>
            <pc:sldMk cId="1143371499" sldId="496"/>
            <ac:graphicFrameMk id="7" creationId="{AFA90E44-B67B-72A2-2FD6-4620B9E2EC74}"/>
          </ac:graphicFrameMkLst>
        </pc:graphicFrameChg>
        <pc:graphicFrameChg chg="add del mod modGraphic">
          <ac:chgData name="Maria Bachtsevanou" userId="02d9953a-25b1-4008-96c4-e5f8b723f642" providerId="ADAL" clId="{A871218B-B3CF-F547-8DF8-164A69EEBE8F}" dt="2023-08-24T07:45:58.314" v="1729" actId="11529"/>
          <ac:graphicFrameMkLst>
            <pc:docMk/>
            <pc:sldMk cId="1143371499" sldId="496"/>
            <ac:graphicFrameMk id="76" creationId="{27D694CF-1CC8-4378-F0A7-94518BC8CEAC}"/>
          </ac:graphicFrameMkLst>
        </pc:graphicFrameChg>
        <pc:graphicFrameChg chg="add mod">
          <ac:chgData name="Maria Bachtsevanou" userId="02d9953a-25b1-4008-96c4-e5f8b723f642" providerId="ADAL" clId="{A871218B-B3CF-F547-8DF8-164A69EEBE8F}" dt="2023-08-24T08:54:04.451" v="2687"/>
          <ac:graphicFrameMkLst>
            <pc:docMk/>
            <pc:sldMk cId="1143371499" sldId="496"/>
            <ac:graphicFrameMk id="138" creationId="{C6CC5C03-3EA7-483B-1494-7A8D2A0BF31D}"/>
          </ac:graphicFrameMkLst>
        </pc:graphicFrameChg>
        <pc:graphicFrameChg chg="add del mod">
          <ac:chgData name="Maria Bachtsevanou" userId="02d9953a-25b1-4008-96c4-e5f8b723f642" providerId="ADAL" clId="{A871218B-B3CF-F547-8DF8-164A69EEBE8F}" dt="2023-08-24T07:57:37.245" v="2006" actId="11529"/>
          <ac:graphicFrameMkLst>
            <pc:docMk/>
            <pc:sldMk cId="1143371499" sldId="496"/>
            <ac:graphicFrameMk id="141" creationId="{53A66556-33B7-CDF1-E916-255C111BD3C7}"/>
          </ac:graphicFrameMkLst>
        </pc:graphicFrameChg>
        <pc:graphicFrameChg chg="add del mod">
          <ac:chgData name="Maria Bachtsevanou" userId="02d9953a-25b1-4008-96c4-e5f8b723f642" providerId="ADAL" clId="{A871218B-B3CF-F547-8DF8-164A69EEBE8F}" dt="2023-08-24T07:59:09.744" v="2029" actId="12084"/>
          <ac:graphicFrameMkLst>
            <pc:docMk/>
            <pc:sldMk cId="1143371499" sldId="496"/>
            <ac:graphicFrameMk id="145" creationId="{B094E73E-FDAE-E73B-783A-8441C4FD9D95}"/>
          </ac:graphicFrameMkLst>
        </pc:graphicFrameChg>
        <pc:graphicFrameChg chg="add del mod">
          <ac:chgData name="Maria Bachtsevanou" userId="02d9953a-25b1-4008-96c4-e5f8b723f642" providerId="ADAL" clId="{A871218B-B3CF-F547-8DF8-164A69EEBE8F}" dt="2023-08-24T08:01:34.339" v="2051" actId="11529"/>
          <ac:graphicFrameMkLst>
            <pc:docMk/>
            <pc:sldMk cId="1143371499" sldId="496"/>
            <ac:graphicFrameMk id="149" creationId="{6351FEAD-F0B6-517A-92AE-DF3762700B51}"/>
          </ac:graphicFrameMkLst>
        </pc:graphicFrameChg>
        <pc:graphicFrameChg chg="add del mod">
          <ac:chgData name="Maria Bachtsevanou" userId="02d9953a-25b1-4008-96c4-e5f8b723f642" providerId="ADAL" clId="{A871218B-B3CF-F547-8DF8-164A69EEBE8F}" dt="2023-08-24T08:05:35.413" v="2125" actId="21"/>
          <ac:graphicFrameMkLst>
            <pc:docMk/>
            <pc:sldMk cId="1143371499" sldId="496"/>
            <ac:graphicFrameMk id="151" creationId="{BEB1F763-C5BC-5273-3855-9540DEC8395D}"/>
          </ac:graphicFrameMkLst>
        </pc:graphicFrameChg>
        <pc:graphicFrameChg chg="add del mod">
          <ac:chgData name="Maria Bachtsevanou" userId="02d9953a-25b1-4008-96c4-e5f8b723f642" providerId="ADAL" clId="{A871218B-B3CF-F547-8DF8-164A69EEBE8F}" dt="2023-08-24T08:07:50.949" v="2176" actId="21"/>
          <ac:graphicFrameMkLst>
            <pc:docMk/>
            <pc:sldMk cId="1143371499" sldId="496"/>
            <ac:graphicFrameMk id="152" creationId="{F28DDDD0-707D-977D-DB94-9F7C2C270751}"/>
          </ac:graphicFrameMkLst>
        </pc:graphicFrameChg>
        <pc:graphicFrameChg chg="add del mod">
          <ac:chgData name="Maria Bachtsevanou" userId="02d9953a-25b1-4008-96c4-e5f8b723f642" providerId="ADAL" clId="{A871218B-B3CF-F547-8DF8-164A69EEBE8F}" dt="2023-08-24T08:10:26.463" v="2203" actId="21"/>
          <ac:graphicFrameMkLst>
            <pc:docMk/>
            <pc:sldMk cId="1143371499" sldId="496"/>
            <ac:graphicFrameMk id="153" creationId="{A4379AE2-C627-E949-A095-2C6FC507DDC8}"/>
          </ac:graphicFrameMkLst>
        </pc:graphicFrameChg>
        <pc:graphicFrameChg chg="add mod">
          <ac:chgData name="Maria Bachtsevanou" userId="02d9953a-25b1-4008-96c4-e5f8b723f642" providerId="ADAL" clId="{A871218B-B3CF-F547-8DF8-164A69EEBE8F}" dt="2023-08-24T09:05:55.989" v="2827"/>
          <ac:graphicFrameMkLst>
            <pc:docMk/>
            <pc:sldMk cId="1143371499" sldId="496"/>
            <ac:graphicFrameMk id="154" creationId="{69073051-1EAC-B525-ADD2-B7DDC9A6803D}"/>
          </ac:graphicFrameMkLst>
        </pc:graphicFrameChg>
        <pc:graphicFrameChg chg="add mod">
          <ac:chgData name="Maria Bachtsevanou" userId="02d9953a-25b1-4008-96c4-e5f8b723f642" providerId="ADAL" clId="{A871218B-B3CF-F547-8DF8-164A69EEBE8F}" dt="2023-08-24T09:07:52.433" v="2892" actId="1076"/>
          <ac:graphicFrameMkLst>
            <pc:docMk/>
            <pc:sldMk cId="1143371499" sldId="496"/>
            <ac:graphicFrameMk id="155" creationId="{C01A9AC7-AA18-206C-5199-AB4CDBB5041B}"/>
          </ac:graphicFrameMkLst>
        </pc:graphicFrameChg>
        <pc:picChg chg="mod">
          <ac:chgData name="Maria Bachtsevanou" userId="02d9953a-25b1-4008-96c4-e5f8b723f642" providerId="ADAL" clId="{A871218B-B3CF-F547-8DF8-164A69EEBE8F}" dt="2023-08-24T07:39:05.311" v="1640" actId="1076"/>
          <ac:picMkLst>
            <pc:docMk/>
            <pc:sldMk cId="1143371499" sldId="496"/>
            <ac:picMk id="17" creationId="{85D694D1-5CF3-E9AC-8799-2C414566E2D1}"/>
          </ac:picMkLst>
        </pc:picChg>
      </pc:sldChg>
      <pc:sldChg chg="addSp delSp modSp add del mod">
        <pc:chgData name="Maria Bachtsevanou" userId="02d9953a-25b1-4008-96c4-e5f8b723f642" providerId="ADAL" clId="{A871218B-B3CF-F547-8DF8-164A69EEBE8F}" dt="2023-08-29T10:46:42.521" v="4581" actId="2696"/>
        <pc:sldMkLst>
          <pc:docMk/>
          <pc:sldMk cId="1832018832" sldId="497"/>
        </pc:sldMkLst>
        <pc:spChg chg="add del mod">
          <ac:chgData name="Maria Bachtsevanou" userId="02d9953a-25b1-4008-96c4-e5f8b723f642" providerId="ADAL" clId="{A871218B-B3CF-F547-8DF8-164A69EEBE8F}" dt="2023-08-23T12:43:25.731" v="131" actId="12084"/>
          <ac:spMkLst>
            <pc:docMk/>
            <pc:sldMk cId="1832018832" sldId="497"/>
            <ac:spMk id="16" creationId="{F3EA146A-C3AF-27D6-DA41-1BF878B7FC69}"/>
          </ac:spMkLst>
        </pc:spChg>
        <pc:graphicFrameChg chg="add del mod">
          <ac:chgData name="Maria Bachtsevanou" userId="02d9953a-25b1-4008-96c4-e5f8b723f642" providerId="ADAL" clId="{A871218B-B3CF-F547-8DF8-164A69EEBE8F}" dt="2023-08-23T12:33:49.476" v="88" actId="12084"/>
          <ac:graphicFrameMkLst>
            <pc:docMk/>
            <pc:sldMk cId="1832018832" sldId="497"/>
            <ac:graphicFrameMk id="2" creationId="{34EC7009-761E-4EBB-FDC6-89FD81CF8222}"/>
          </ac:graphicFrameMkLst>
        </pc:graphicFrameChg>
        <pc:graphicFrameChg chg="add del mod">
          <ac:chgData name="Maria Bachtsevanou" userId="02d9953a-25b1-4008-96c4-e5f8b723f642" providerId="ADAL" clId="{A871218B-B3CF-F547-8DF8-164A69EEBE8F}" dt="2023-08-23T12:42:09.339" v="116" actId="12084"/>
          <ac:graphicFrameMkLst>
            <pc:docMk/>
            <pc:sldMk cId="1832018832" sldId="497"/>
            <ac:graphicFrameMk id="3" creationId="{E89135FF-67AB-2442-19EC-D38388D4B588}"/>
          </ac:graphicFrameMkLst>
        </pc:graphicFrameChg>
        <pc:graphicFrameChg chg="add del mod">
          <ac:chgData name="Maria Bachtsevanou" userId="02d9953a-25b1-4008-96c4-e5f8b723f642" providerId="ADAL" clId="{A871218B-B3CF-F547-8DF8-164A69EEBE8F}" dt="2023-08-23T12:43:17.787" v="129" actId="12084"/>
          <ac:graphicFrameMkLst>
            <pc:docMk/>
            <pc:sldMk cId="1832018832" sldId="497"/>
            <ac:graphicFrameMk id="4" creationId="{EE9B58B6-5FC4-AB28-9D60-4AE969F91595}"/>
          </ac:graphicFrameMkLst>
        </pc:graphicFrameChg>
        <pc:graphicFrameChg chg="add mod modGraphic">
          <ac:chgData name="Maria Bachtsevanou" userId="02d9953a-25b1-4008-96c4-e5f8b723f642" providerId="ADAL" clId="{A871218B-B3CF-F547-8DF8-164A69EEBE8F}" dt="2023-08-24T12:05:48.619" v="3892" actId="20577"/>
          <ac:graphicFrameMkLst>
            <pc:docMk/>
            <pc:sldMk cId="1832018832" sldId="497"/>
            <ac:graphicFrameMk id="6" creationId="{0F75DD08-6862-77B7-98C3-D327085F65CC}"/>
          </ac:graphicFrameMkLst>
        </pc:graphicFrameChg>
        <pc:picChg chg="mod">
          <ac:chgData name="Maria Bachtsevanou" userId="02d9953a-25b1-4008-96c4-e5f8b723f642" providerId="ADAL" clId="{A871218B-B3CF-F547-8DF8-164A69EEBE8F}" dt="2023-08-23T12:46:36.743" v="167" actId="1076"/>
          <ac:picMkLst>
            <pc:docMk/>
            <pc:sldMk cId="1832018832" sldId="497"/>
            <ac:picMk id="7" creationId="{0C323388-0FCD-A705-BF03-6AA367F1ECB1}"/>
          </ac:picMkLst>
        </pc:picChg>
        <pc:picChg chg="add del mod">
          <ac:chgData name="Maria Bachtsevanou" userId="02d9953a-25b1-4008-96c4-e5f8b723f642" providerId="ADAL" clId="{A871218B-B3CF-F547-8DF8-164A69EEBE8F}" dt="2023-08-23T14:07:13.257" v="991" actId="478"/>
          <ac:picMkLst>
            <pc:docMk/>
            <pc:sldMk cId="1832018832" sldId="497"/>
            <ac:picMk id="9" creationId="{D576157A-FA3C-DD13-3E8F-327624D81EB5}"/>
          </ac:picMkLst>
        </pc:picChg>
        <pc:picChg chg="add mod">
          <ac:chgData name="Maria Bachtsevanou" userId="02d9953a-25b1-4008-96c4-e5f8b723f642" providerId="ADAL" clId="{A871218B-B3CF-F547-8DF8-164A69EEBE8F}" dt="2023-08-23T14:07:23.958" v="994" actId="1076"/>
          <ac:picMkLst>
            <pc:docMk/>
            <pc:sldMk cId="1832018832" sldId="497"/>
            <ac:picMk id="11" creationId="{43585BEA-68BF-A23B-3D77-6F91A7C23F8D}"/>
          </ac:picMkLst>
        </pc:picChg>
        <pc:picChg chg="mod">
          <ac:chgData name="Maria Bachtsevanou" userId="02d9953a-25b1-4008-96c4-e5f8b723f642" providerId="ADAL" clId="{A871218B-B3CF-F547-8DF8-164A69EEBE8F}" dt="2023-08-23T12:49:23.194" v="417" actId="1076"/>
          <ac:picMkLst>
            <pc:docMk/>
            <pc:sldMk cId="1832018832" sldId="497"/>
            <ac:picMk id="17" creationId="{85D694D1-5CF3-E9AC-8799-2C414566E2D1}"/>
          </ac:picMkLst>
        </pc:picChg>
      </pc:sldChg>
      <pc:sldChg chg="new del">
        <pc:chgData name="Maria Bachtsevanou" userId="02d9953a-25b1-4008-96c4-e5f8b723f642" providerId="ADAL" clId="{A871218B-B3CF-F547-8DF8-164A69EEBE8F}" dt="2023-08-23T13:52:36.452" v="709" actId="680"/>
        <pc:sldMkLst>
          <pc:docMk/>
          <pc:sldMk cId="1459838177" sldId="498"/>
        </pc:sldMkLst>
      </pc:sldChg>
      <pc:sldChg chg="addSp delSp modSp add mod">
        <pc:chgData name="Maria Bachtsevanou" userId="02d9953a-25b1-4008-96c4-e5f8b723f642" providerId="ADAL" clId="{A871218B-B3CF-F547-8DF8-164A69EEBE8F}" dt="2023-08-29T11:40:39.191" v="4811" actId="20577"/>
        <pc:sldMkLst>
          <pc:docMk/>
          <pc:sldMk cId="2544749945" sldId="498"/>
        </pc:sldMkLst>
        <pc:spChg chg="add del mod">
          <ac:chgData name="Maria Bachtsevanou" userId="02d9953a-25b1-4008-96c4-e5f8b723f642" providerId="ADAL" clId="{A871218B-B3CF-F547-8DF8-164A69EEBE8F}" dt="2023-08-23T13:54:37.856" v="734" actId="11529"/>
          <ac:spMkLst>
            <pc:docMk/>
            <pc:sldMk cId="2544749945" sldId="498"/>
            <ac:spMk id="2" creationId="{FD08473F-F029-7D93-1EED-B5BF8C41EEFF}"/>
          </ac:spMkLst>
        </pc:spChg>
        <pc:spChg chg="add del mod">
          <ac:chgData name="Maria Bachtsevanou" userId="02d9953a-25b1-4008-96c4-e5f8b723f642" providerId="ADAL" clId="{A871218B-B3CF-F547-8DF8-164A69EEBE8F}" dt="2023-08-23T14:04:35.011" v="954" actId="478"/>
          <ac:spMkLst>
            <pc:docMk/>
            <pc:sldMk cId="2544749945" sldId="498"/>
            <ac:spMk id="3" creationId="{90E311EC-455C-5949-A2C0-DAC9EFD9EE7F}"/>
          </ac:spMkLst>
        </pc:spChg>
        <pc:spChg chg="add del mod">
          <ac:chgData name="Maria Bachtsevanou" userId="02d9953a-25b1-4008-96c4-e5f8b723f642" providerId="ADAL" clId="{A871218B-B3CF-F547-8DF8-164A69EEBE8F}" dt="2023-08-23T14:01:09.001" v="835" actId="767"/>
          <ac:spMkLst>
            <pc:docMk/>
            <pc:sldMk cId="2544749945" sldId="498"/>
            <ac:spMk id="4" creationId="{4454B1A0-E589-1926-EB26-AD05BD6E2B01}"/>
          </ac:spMkLst>
        </pc:spChg>
        <pc:spChg chg="add del mod">
          <ac:chgData name="Maria Bachtsevanou" userId="02d9953a-25b1-4008-96c4-e5f8b723f642" providerId="ADAL" clId="{A871218B-B3CF-F547-8DF8-164A69EEBE8F}" dt="2023-08-23T14:03:22.083" v="925" actId="11529"/>
          <ac:spMkLst>
            <pc:docMk/>
            <pc:sldMk cId="2544749945" sldId="498"/>
            <ac:spMk id="11" creationId="{5E959094-EF3C-516A-FCD4-2DF347A80C3A}"/>
          </ac:spMkLst>
        </pc:spChg>
        <pc:spChg chg="add del mod">
          <ac:chgData name="Maria Bachtsevanou" userId="02d9953a-25b1-4008-96c4-e5f8b723f642" providerId="ADAL" clId="{A871218B-B3CF-F547-8DF8-164A69EEBE8F}" dt="2023-08-23T14:03:12.568" v="908" actId="767"/>
          <ac:spMkLst>
            <pc:docMk/>
            <pc:sldMk cId="2544749945" sldId="498"/>
            <ac:spMk id="13" creationId="{A7FAAA49-DD70-381D-E36A-A95FC9046BCA}"/>
          </ac:spMkLst>
        </pc:spChg>
        <pc:spChg chg="add mod">
          <ac:chgData name="Maria Bachtsevanou" userId="02d9953a-25b1-4008-96c4-e5f8b723f642" providerId="ADAL" clId="{A871218B-B3CF-F547-8DF8-164A69EEBE8F}" dt="2023-08-29T11:40:39.191" v="4811" actId="20577"/>
          <ac:spMkLst>
            <pc:docMk/>
            <pc:sldMk cId="2544749945" sldId="498"/>
            <ac:spMk id="14" creationId="{2FC93364-42FC-CA67-ADF8-65CD476CF43E}"/>
          </ac:spMkLst>
        </pc:spChg>
        <pc:graphicFrameChg chg="add del mod modGraphic">
          <ac:chgData name="Maria Bachtsevanou" userId="02d9953a-25b1-4008-96c4-e5f8b723f642" providerId="ADAL" clId="{A871218B-B3CF-F547-8DF8-164A69EEBE8F}" dt="2023-08-23T13:59:03.957" v="816" actId="478"/>
          <ac:graphicFrameMkLst>
            <pc:docMk/>
            <pc:sldMk cId="2544749945" sldId="498"/>
            <ac:graphicFrameMk id="6" creationId="{0F75DD08-6862-77B7-98C3-D327085F65CC}"/>
          </ac:graphicFrameMkLst>
        </pc:graphicFrameChg>
        <pc:picChg chg="mod">
          <ac:chgData name="Maria Bachtsevanou" userId="02d9953a-25b1-4008-96c4-e5f8b723f642" providerId="ADAL" clId="{A871218B-B3CF-F547-8DF8-164A69EEBE8F}" dt="2023-08-23T14:09:34.667" v="1010" actId="1076"/>
          <ac:picMkLst>
            <pc:docMk/>
            <pc:sldMk cId="2544749945" sldId="498"/>
            <ac:picMk id="7" creationId="{0C323388-0FCD-A705-BF03-6AA367F1ECB1}"/>
          </ac:picMkLst>
        </pc:picChg>
        <pc:picChg chg="mod">
          <ac:chgData name="Maria Bachtsevanou" userId="02d9953a-25b1-4008-96c4-e5f8b723f642" providerId="ADAL" clId="{A871218B-B3CF-F547-8DF8-164A69EEBE8F}" dt="2023-08-25T07:09:10.034" v="4034" actId="14100"/>
          <ac:picMkLst>
            <pc:docMk/>
            <pc:sldMk cId="2544749945" sldId="498"/>
            <ac:picMk id="9" creationId="{D576157A-FA3C-DD13-3E8F-327624D81EB5}"/>
          </ac:picMkLst>
        </pc:picChg>
      </pc:sldChg>
      <pc:sldChg chg="addSp new del mod">
        <pc:chgData name="Maria Bachtsevanou" userId="02d9953a-25b1-4008-96c4-e5f8b723f642" providerId="ADAL" clId="{A871218B-B3CF-F547-8DF8-164A69EEBE8F}" dt="2023-08-24T07:19:09.379" v="1438" actId="2696"/>
        <pc:sldMkLst>
          <pc:docMk/>
          <pc:sldMk cId="125423141" sldId="499"/>
        </pc:sldMkLst>
        <pc:spChg chg="add">
          <ac:chgData name="Maria Bachtsevanou" userId="02d9953a-25b1-4008-96c4-e5f8b723f642" providerId="ADAL" clId="{A871218B-B3CF-F547-8DF8-164A69EEBE8F}" dt="2023-08-24T07:19:01.252" v="1437" actId="22"/>
          <ac:spMkLst>
            <pc:docMk/>
            <pc:sldMk cId="125423141" sldId="499"/>
            <ac:spMk id="13" creationId="{E6DA33E8-66B9-159F-A73E-99CEABA629E7}"/>
          </ac:spMkLst>
        </pc:spChg>
      </pc:sldChg>
      <pc:sldChg chg="addSp delSp modSp new del mod">
        <pc:chgData name="Maria Bachtsevanou" userId="02d9953a-25b1-4008-96c4-e5f8b723f642" providerId="ADAL" clId="{A871218B-B3CF-F547-8DF8-164A69EEBE8F}" dt="2023-08-24T08:58:53.426" v="2739" actId="2696"/>
        <pc:sldMkLst>
          <pc:docMk/>
          <pc:sldMk cId="201504709" sldId="499"/>
        </pc:sldMkLst>
        <pc:spChg chg="del">
          <ac:chgData name="Maria Bachtsevanou" userId="02d9953a-25b1-4008-96c4-e5f8b723f642" providerId="ADAL" clId="{A871218B-B3CF-F547-8DF8-164A69EEBE8F}" dt="2023-08-24T07:19:15.396" v="1440" actId="478"/>
          <ac:spMkLst>
            <pc:docMk/>
            <pc:sldMk cId="201504709" sldId="499"/>
            <ac:spMk id="2" creationId="{37CA044E-424A-D493-3C27-3F828CBCE33A}"/>
          </ac:spMkLst>
        </pc:spChg>
        <pc:spChg chg="del">
          <ac:chgData name="Maria Bachtsevanou" userId="02d9953a-25b1-4008-96c4-e5f8b723f642" providerId="ADAL" clId="{A871218B-B3CF-F547-8DF8-164A69EEBE8F}" dt="2023-08-24T07:19:23.263" v="1447" actId="478"/>
          <ac:spMkLst>
            <pc:docMk/>
            <pc:sldMk cId="201504709" sldId="499"/>
            <ac:spMk id="3" creationId="{C6B2E64F-5FCF-FF93-50F2-89540AFE5597}"/>
          </ac:spMkLst>
        </pc:spChg>
        <pc:spChg chg="del">
          <ac:chgData name="Maria Bachtsevanou" userId="02d9953a-25b1-4008-96c4-e5f8b723f642" providerId="ADAL" clId="{A871218B-B3CF-F547-8DF8-164A69EEBE8F}" dt="2023-08-24T07:19:21.749" v="1446" actId="478"/>
          <ac:spMkLst>
            <pc:docMk/>
            <pc:sldMk cId="201504709" sldId="499"/>
            <ac:spMk id="4" creationId="{0E89AFBE-5981-BAD5-71B6-FBBF0CF5C217}"/>
          </ac:spMkLst>
        </pc:spChg>
        <pc:spChg chg="del">
          <ac:chgData name="Maria Bachtsevanou" userId="02d9953a-25b1-4008-96c4-e5f8b723f642" providerId="ADAL" clId="{A871218B-B3CF-F547-8DF8-164A69EEBE8F}" dt="2023-08-24T07:19:25.176" v="1448" actId="478"/>
          <ac:spMkLst>
            <pc:docMk/>
            <pc:sldMk cId="201504709" sldId="499"/>
            <ac:spMk id="5" creationId="{E3A0BF45-FF63-F219-D729-673DCB7D9FB7}"/>
          </ac:spMkLst>
        </pc:spChg>
        <pc:spChg chg="del">
          <ac:chgData name="Maria Bachtsevanou" userId="02d9953a-25b1-4008-96c4-e5f8b723f642" providerId="ADAL" clId="{A871218B-B3CF-F547-8DF8-164A69EEBE8F}" dt="2023-08-24T07:19:26.481" v="1449" actId="478"/>
          <ac:spMkLst>
            <pc:docMk/>
            <pc:sldMk cId="201504709" sldId="499"/>
            <ac:spMk id="6" creationId="{47569780-E76A-D3FB-A225-4A1230E03B0E}"/>
          </ac:spMkLst>
        </pc:spChg>
        <pc:spChg chg="del mod">
          <ac:chgData name="Maria Bachtsevanou" userId="02d9953a-25b1-4008-96c4-e5f8b723f642" providerId="ADAL" clId="{A871218B-B3CF-F547-8DF8-164A69EEBE8F}" dt="2023-08-24T07:19:16.584" v="1442" actId="478"/>
          <ac:spMkLst>
            <pc:docMk/>
            <pc:sldMk cId="201504709" sldId="499"/>
            <ac:spMk id="7" creationId="{F53AC26A-7DD8-D694-F9B2-756A7B0CF7F0}"/>
          </ac:spMkLst>
        </pc:spChg>
        <pc:spChg chg="del">
          <ac:chgData name="Maria Bachtsevanou" userId="02d9953a-25b1-4008-96c4-e5f8b723f642" providerId="ADAL" clId="{A871218B-B3CF-F547-8DF8-164A69EEBE8F}" dt="2023-08-24T07:19:17.294" v="1443" actId="478"/>
          <ac:spMkLst>
            <pc:docMk/>
            <pc:sldMk cId="201504709" sldId="499"/>
            <ac:spMk id="8" creationId="{F87AC422-5A40-AEB6-4924-16137B8E96D6}"/>
          </ac:spMkLst>
        </pc:spChg>
        <pc:spChg chg="del">
          <ac:chgData name="Maria Bachtsevanou" userId="02d9953a-25b1-4008-96c4-e5f8b723f642" providerId="ADAL" clId="{A871218B-B3CF-F547-8DF8-164A69EEBE8F}" dt="2023-08-24T07:19:17.850" v="1444" actId="478"/>
          <ac:spMkLst>
            <pc:docMk/>
            <pc:sldMk cId="201504709" sldId="499"/>
            <ac:spMk id="9" creationId="{12D0B08F-3D71-DC83-02A0-A4E86FC30171}"/>
          </ac:spMkLst>
        </pc:spChg>
        <pc:spChg chg="del">
          <ac:chgData name="Maria Bachtsevanou" userId="02d9953a-25b1-4008-96c4-e5f8b723f642" providerId="ADAL" clId="{A871218B-B3CF-F547-8DF8-164A69EEBE8F}" dt="2023-08-24T07:19:18.330" v="1445" actId="478"/>
          <ac:spMkLst>
            <pc:docMk/>
            <pc:sldMk cId="201504709" sldId="499"/>
            <ac:spMk id="10" creationId="{2E563AE1-E407-6BD0-FAB9-A68767FF1D88}"/>
          </ac:spMkLst>
        </pc:spChg>
        <pc:spChg chg="add mod">
          <ac:chgData name="Maria Bachtsevanou" userId="02d9953a-25b1-4008-96c4-e5f8b723f642" providerId="ADAL" clId="{A871218B-B3CF-F547-8DF8-164A69EEBE8F}" dt="2023-08-24T07:19:48.326" v="1455" actId="1076"/>
          <ac:spMkLst>
            <pc:docMk/>
            <pc:sldMk cId="201504709" sldId="499"/>
            <ac:spMk id="13" creationId="{43DF2147-5615-6A4F-25DD-941CE8B69706}"/>
          </ac:spMkLst>
        </pc:spChg>
        <pc:graphicFrameChg chg="add mod">
          <ac:chgData name="Maria Bachtsevanou" userId="02d9953a-25b1-4008-96c4-e5f8b723f642" providerId="ADAL" clId="{A871218B-B3CF-F547-8DF8-164A69EEBE8F}" dt="2023-08-24T08:10:44.345" v="2204"/>
          <ac:graphicFrameMkLst>
            <pc:docMk/>
            <pc:sldMk cId="201504709" sldId="499"/>
            <ac:graphicFrameMk id="14" creationId="{0FEA672E-3AFC-6B33-0264-D435443C8945}"/>
          </ac:graphicFrameMkLst>
        </pc:graphicFrameChg>
      </pc:sldChg>
      <pc:sldChg chg="delSp add del mod">
        <pc:chgData name="Maria Bachtsevanou" userId="02d9953a-25b1-4008-96c4-e5f8b723f642" providerId="ADAL" clId="{A871218B-B3CF-F547-8DF8-164A69EEBE8F}" dt="2023-08-23T14:28:31.917" v="1022" actId="2696"/>
        <pc:sldMkLst>
          <pc:docMk/>
          <pc:sldMk cId="1905673057" sldId="499"/>
        </pc:sldMkLst>
        <pc:graphicFrameChg chg="del">
          <ac:chgData name="Maria Bachtsevanou" userId="02d9953a-25b1-4008-96c4-e5f8b723f642" providerId="ADAL" clId="{A871218B-B3CF-F547-8DF8-164A69EEBE8F}" dt="2023-08-23T14:17:35.425" v="1021" actId="478"/>
          <ac:graphicFrameMkLst>
            <pc:docMk/>
            <pc:sldMk cId="1905673057" sldId="499"/>
            <ac:graphicFrameMk id="29" creationId="{C5D324F6-55AC-26FE-1DA2-CB6DA12B02ED}"/>
          </ac:graphicFrameMkLst>
        </pc:graphicFrameChg>
      </pc:sldChg>
      <pc:sldChg chg="addSp modSp add del mod">
        <pc:chgData name="Maria Bachtsevanou" userId="02d9953a-25b1-4008-96c4-e5f8b723f642" providerId="ADAL" clId="{A871218B-B3CF-F547-8DF8-164A69EEBE8F}" dt="2023-08-24T08:58:50.234" v="2738" actId="2696"/>
        <pc:sldMkLst>
          <pc:docMk/>
          <pc:sldMk cId="1087270418" sldId="500"/>
        </pc:sldMkLst>
        <pc:spChg chg="mod">
          <ac:chgData name="Maria Bachtsevanou" userId="02d9953a-25b1-4008-96c4-e5f8b723f642" providerId="ADAL" clId="{A871218B-B3CF-F547-8DF8-164A69EEBE8F}" dt="2023-08-24T08:09:15.546" v="2193" actId="1076"/>
          <ac:spMkLst>
            <pc:docMk/>
            <pc:sldMk cId="1087270418" sldId="500"/>
            <ac:spMk id="75" creationId="{7DBCC1C7-961E-F9E5-8CAE-28B3CB9A20EF}"/>
          </ac:spMkLst>
        </pc:spChg>
        <pc:graphicFrameChg chg="add mod">
          <ac:chgData name="Maria Bachtsevanou" userId="02d9953a-25b1-4008-96c4-e5f8b723f642" providerId="ADAL" clId="{A871218B-B3CF-F547-8DF8-164A69EEBE8F}" dt="2023-08-24T08:05:38.199" v="2126"/>
          <ac:graphicFrameMkLst>
            <pc:docMk/>
            <pc:sldMk cId="1087270418" sldId="500"/>
            <ac:graphicFrameMk id="2" creationId="{27EEC2BD-97EC-3685-FAC8-9B6508DB2E19}"/>
          </ac:graphicFrameMkLst>
        </pc:graphicFrameChg>
        <pc:graphicFrameChg chg="add mod">
          <ac:chgData name="Maria Bachtsevanou" userId="02d9953a-25b1-4008-96c4-e5f8b723f642" providerId="ADAL" clId="{A871218B-B3CF-F547-8DF8-164A69EEBE8F}" dt="2023-08-24T08:10:02.645" v="2199" actId="14100"/>
          <ac:graphicFrameMkLst>
            <pc:docMk/>
            <pc:sldMk cId="1087270418" sldId="500"/>
            <ac:graphicFrameMk id="3" creationId="{DB2D4872-FE63-7B4E-5693-BAAFC7E7293B}"/>
          </ac:graphicFrameMkLst>
        </pc:graphicFrameChg>
        <pc:graphicFrameChg chg="mod">
          <ac:chgData name="Maria Bachtsevanou" userId="02d9953a-25b1-4008-96c4-e5f8b723f642" providerId="ADAL" clId="{A871218B-B3CF-F547-8DF8-164A69EEBE8F}" dt="2023-08-24T08:07:11.853" v="2146"/>
          <ac:graphicFrameMkLst>
            <pc:docMk/>
            <pc:sldMk cId="1087270418" sldId="500"/>
            <ac:graphicFrameMk id="7" creationId="{AFA90E44-B67B-72A2-2FD6-4620B9E2EC74}"/>
          </ac:graphicFrameMkLst>
        </pc:graphicFrameChg>
      </pc:sldChg>
      <pc:sldChg chg="addSp delSp modSp add del mod ord">
        <pc:chgData name="Maria Bachtsevanou" userId="02d9953a-25b1-4008-96c4-e5f8b723f642" providerId="ADAL" clId="{A871218B-B3CF-F547-8DF8-164A69EEBE8F}" dt="2023-08-29T11:39:23.651" v="4786" actId="2696"/>
        <pc:sldMkLst>
          <pc:docMk/>
          <pc:sldMk cId="1063643343" sldId="501"/>
        </pc:sldMkLst>
        <pc:spChg chg="add del mod">
          <ac:chgData name="Maria Bachtsevanou" userId="02d9953a-25b1-4008-96c4-e5f8b723f642" providerId="ADAL" clId="{A871218B-B3CF-F547-8DF8-164A69EEBE8F}" dt="2023-08-24T08:21:58.966" v="2362" actId="478"/>
          <ac:spMkLst>
            <pc:docMk/>
            <pc:sldMk cId="1063643343" sldId="501"/>
            <ac:spMk id="3" creationId="{BE2DA20C-BD92-5D3B-DF9A-483B660C119C}"/>
          </ac:spMkLst>
        </pc:spChg>
        <pc:spChg chg="del mod">
          <ac:chgData name="Maria Bachtsevanou" userId="02d9953a-25b1-4008-96c4-e5f8b723f642" providerId="ADAL" clId="{A871218B-B3CF-F547-8DF8-164A69EEBE8F}" dt="2023-08-25T07:01:28.078" v="4002" actId="478"/>
          <ac:spMkLst>
            <pc:docMk/>
            <pc:sldMk cId="1063643343" sldId="501"/>
            <ac:spMk id="4" creationId="{B393E89A-2B39-EE2C-EFD1-2A126ECA470A}"/>
          </ac:spMkLst>
        </pc:spChg>
        <pc:spChg chg="mod">
          <ac:chgData name="Maria Bachtsevanou" userId="02d9953a-25b1-4008-96c4-e5f8b723f642" providerId="ADAL" clId="{A871218B-B3CF-F547-8DF8-164A69EEBE8F}" dt="2023-08-24T08:49:19.578" v="2631" actId="1076"/>
          <ac:spMkLst>
            <pc:docMk/>
            <pc:sldMk cId="1063643343" sldId="501"/>
            <ac:spMk id="5" creationId="{9B40265E-7FA2-4E5E-903B-91959FC1781F}"/>
          </ac:spMkLst>
        </pc:spChg>
        <pc:spChg chg="add del mod">
          <ac:chgData name="Maria Bachtsevanou" userId="02d9953a-25b1-4008-96c4-e5f8b723f642" providerId="ADAL" clId="{A871218B-B3CF-F547-8DF8-164A69EEBE8F}" dt="2023-08-24T08:36:01.799" v="2527" actId="12084"/>
          <ac:spMkLst>
            <pc:docMk/>
            <pc:sldMk cId="1063643343" sldId="501"/>
            <ac:spMk id="18" creationId="{B8BA1EF5-EB6C-6542-D405-797A5741297A}"/>
          </ac:spMkLst>
        </pc:spChg>
        <pc:spChg chg="add del mod">
          <ac:chgData name="Maria Bachtsevanou" userId="02d9953a-25b1-4008-96c4-e5f8b723f642" providerId="ADAL" clId="{A871218B-B3CF-F547-8DF8-164A69EEBE8F}" dt="2023-08-24T09:09:01.657" v="2897"/>
          <ac:spMkLst>
            <pc:docMk/>
            <pc:sldMk cId="1063643343" sldId="501"/>
            <ac:spMk id="27" creationId="{AF7F44A2-120E-78CB-35E6-7F25C0F6B15A}"/>
          </ac:spMkLst>
        </pc:spChg>
        <pc:spChg chg="add del mod">
          <ac:chgData name="Maria Bachtsevanou" userId="02d9953a-25b1-4008-96c4-e5f8b723f642" providerId="ADAL" clId="{A871218B-B3CF-F547-8DF8-164A69EEBE8F}" dt="2023-08-24T09:11:37.052" v="2914" actId="478"/>
          <ac:spMkLst>
            <pc:docMk/>
            <pc:sldMk cId="1063643343" sldId="501"/>
            <ac:spMk id="28" creationId="{A308FA32-61D5-21D7-5DCA-BE1DB137523F}"/>
          </ac:spMkLst>
        </pc:spChg>
        <pc:spChg chg="mod">
          <ac:chgData name="Maria Bachtsevanou" userId="02d9953a-25b1-4008-96c4-e5f8b723f642" providerId="ADAL" clId="{A871218B-B3CF-F547-8DF8-164A69EEBE8F}" dt="2023-08-24T09:14:41.208" v="2937" actId="207"/>
          <ac:spMkLst>
            <pc:docMk/>
            <pc:sldMk cId="1063643343" sldId="501"/>
            <ac:spMk id="114" creationId="{560AA2EB-05CD-F894-9F8C-C41A1AC793EE}"/>
          </ac:spMkLst>
        </pc:spChg>
        <pc:spChg chg="mod">
          <ac:chgData name="Maria Bachtsevanou" userId="02d9953a-25b1-4008-96c4-e5f8b723f642" providerId="ADAL" clId="{A871218B-B3CF-F547-8DF8-164A69EEBE8F}" dt="2023-08-24T09:14:41.208" v="2937" actId="207"/>
          <ac:spMkLst>
            <pc:docMk/>
            <pc:sldMk cId="1063643343" sldId="501"/>
            <ac:spMk id="116" creationId="{74262492-7661-5611-B0D5-1539B944C3E6}"/>
          </ac:spMkLst>
        </pc:spChg>
        <pc:spChg chg="mod">
          <ac:chgData name="Maria Bachtsevanou" userId="02d9953a-25b1-4008-96c4-e5f8b723f642" providerId="ADAL" clId="{A871218B-B3CF-F547-8DF8-164A69EEBE8F}" dt="2023-08-24T09:14:41.208" v="2937" actId="207"/>
          <ac:spMkLst>
            <pc:docMk/>
            <pc:sldMk cId="1063643343" sldId="501"/>
            <ac:spMk id="117" creationId="{0C3E8421-2EA0-ADB8-20FE-01AAD8D3588C}"/>
          </ac:spMkLst>
        </pc:spChg>
        <pc:spChg chg="mod">
          <ac:chgData name="Maria Bachtsevanou" userId="02d9953a-25b1-4008-96c4-e5f8b723f642" providerId="ADAL" clId="{A871218B-B3CF-F547-8DF8-164A69EEBE8F}" dt="2023-08-24T09:14:41.208" v="2937" actId="207"/>
          <ac:spMkLst>
            <pc:docMk/>
            <pc:sldMk cId="1063643343" sldId="501"/>
            <ac:spMk id="118" creationId="{91BD1BFC-5616-7D6B-03E5-548D2BA9DA85}"/>
          </ac:spMkLst>
        </pc:spChg>
        <pc:spChg chg="mod">
          <ac:chgData name="Maria Bachtsevanou" userId="02d9953a-25b1-4008-96c4-e5f8b723f642" providerId="ADAL" clId="{A871218B-B3CF-F547-8DF8-164A69EEBE8F}" dt="2023-08-24T09:14:41.208" v="2937" actId="207"/>
          <ac:spMkLst>
            <pc:docMk/>
            <pc:sldMk cId="1063643343" sldId="501"/>
            <ac:spMk id="120" creationId="{2774EFC8-D7C4-0DA6-CF0A-48D7791A1DF1}"/>
          </ac:spMkLst>
        </pc:spChg>
        <pc:spChg chg="mod">
          <ac:chgData name="Maria Bachtsevanou" userId="02d9953a-25b1-4008-96c4-e5f8b723f642" providerId="ADAL" clId="{A871218B-B3CF-F547-8DF8-164A69EEBE8F}" dt="2023-08-24T09:14:41.208" v="2937" actId="207"/>
          <ac:spMkLst>
            <pc:docMk/>
            <pc:sldMk cId="1063643343" sldId="501"/>
            <ac:spMk id="121" creationId="{0234F906-E854-EA46-553A-82E523C10DE1}"/>
          </ac:spMkLst>
        </pc:spChg>
        <pc:spChg chg="mod">
          <ac:chgData name="Maria Bachtsevanou" userId="02d9953a-25b1-4008-96c4-e5f8b723f642" providerId="ADAL" clId="{A871218B-B3CF-F547-8DF8-164A69EEBE8F}" dt="2023-08-24T09:14:41.208" v="2937" actId="207"/>
          <ac:spMkLst>
            <pc:docMk/>
            <pc:sldMk cId="1063643343" sldId="501"/>
            <ac:spMk id="123" creationId="{C70BE23E-EEC5-5490-34BA-EF920F467B4A}"/>
          </ac:spMkLst>
        </pc:spChg>
        <pc:spChg chg="mod">
          <ac:chgData name="Maria Bachtsevanou" userId="02d9953a-25b1-4008-96c4-e5f8b723f642" providerId="ADAL" clId="{A871218B-B3CF-F547-8DF8-164A69EEBE8F}" dt="2023-08-24T09:14:41.208" v="2937" actId="207"/>
          <ac:spMkLst>
            <pc:docMk/>
            <pc:sldMk cId="1063643343" sldId="501"/>
            <ac:spMk id="124" creationId="{92A4B867-80E8-B840-2F06-82BB8BAB4DFE}"/>
          </ac:spMkLst>
        </pc:spChg>
        <pc:spChg chg="mod">
          <ac:chgData name="Maria Bachtsevanou" userId="02d9953a-25b1-4008-96c4-e5f8b723f642" providerId="ADAL" clId="{A871218B-B3CF-F547-8DF8-164A69EEBE8F}" dt="2023-08-24T09:14:41.208" v="2937" actId="207"/>
          <ac:spMkLst>
            <pc:docMk/>
            <pc:sldMk cId="1063643343" sldId="501"/>
            <ac:spMk id="129" creationId="{F5CED549-6537-75E2-931B-72027429759B}"/>
          </ac:spMkLst>
        </pc:spChg>
        <pc:spChg chg="mod">
          <ac:chgData name="Maria Bachtsevanou" userId="02d9953a-25b1-4008-96c4-e5f8b723f642" providerId="ADAL" clId="{A871218B-B3CF-F547-8DF8-164A69EEBE8F}" dt="2023-08-24T09:14:41.208" v="2937" actId="207"/>
          <ac:spMkLst>
            <pc:docMk/>
            <pc:sldMk cId="1063643343" sldId="501"/>
            <ac:spMk id="130" creationId="{DF863639-B98C-94FF-ABBC-CDF35479C515}"/>
          </ac:spMkLst>
        </pc:spChg>
        <pc:spChg chg="mod">
          <ac:chgData name="Maria Bachtsevanou" userId="02d9953a-25b1-4008-96c4-e5f8b723f642" providerId="ADAL" clId="{A871218B-B3CF-F547-8DF8-164A69EEBE8F}" dt="2023-08-24T09:14:41.208" v="2937" actId="207"/>
          <ac:spMkLst>
            <pc:docMk/>
            <pc:sldMk cId="1063643343" sldId="501"/>
            <ac:spMk id="131" creationId="{045D3EA3-54CF-F758-30E9-7C7F8AFFC3C5}"/>
          </ac:spMkLst>
        </pc:spChg>
        <pc:spChg chg="mod">
          <ac:chgData name="Maria Bachtsevanou" userId="02d9953a-25b1-4008-96c4-e5f8b723f642" providerId="ADAL" clId="{A871218B-B3CF-F547-8DF8-164A69EEBE8F}" dt="2023-08-24T09:14:41.208" v="2937" actId="207"/>
          <ac:spMkLst>
            <pc:docMk/>
            <pc:sldMk cId="1063643343" sldId="501"/>
            <ac:spMk id="132" creationId="{4A8E18A5-5CD5-92DE-7B5B-D2E8337181CC}"/>
          </ac:spMkLst>
        </pc:spChg>
        <pc:spChg chg="mod">
          <ac:chgData name="Maria Bachtsevanou" userId="02d9953a-25b1-4008-96c4-e5f8b723f642" providerId="ADAL" clId="{A871218B-B3CF-F547-8DF8-164A69EEBE8F}" dt="2023-08-24T09:14:41.208" v="2937" actId="207"/>
          <ac:spMkLst>
            <pc:docMk/>
            <pc:sldMk cId="1063643343" sldId="501"/>
            <ac:spMk id="133" creationId="{A1E7470C-DBD4-09A1-EAEF-E7E461B4F5F7}"/>
          </ac:spMkLst>
        </pc:spChg>
        <pc:spChg chg="mod">
          <ac:chgData name="Maria Bachtsevanou" userId="02d9953a-25b1-4008-96c4-e5f8b723f642" providerId="ADAL" clId="{A871218B-B3CF-F547-8DF8-164A69EEBE8F}" dt="2023-08-24T09:14:41.208" v="2937" actId="207"/>
          <ac:spMkLst>
            <pc:docMk/>
            <pc:sldMk cId="1063643343" sldId="501"/>
            <ac:spMk id="134" creationId="{F0BA82AC-9C61-DF70-CDF0-D5B9E9E5F85F}"/>
          </ac:spMkLst>
        </pc:spChg>
        <pc:spChg chg="mod">
          <ac:chgData name="Maria Bachtsevanou" userId="02d9953a-25b1-4008-96c4-e5f8b723f642" providerId="ADAL" clId="{A871218B-B3CF-F547-8DF8-164A69EEBE8F}" dt="2023-08-24T09:14:41.208" v="2937" actId="207"/>
          <ac:spMkLst>
            <pc:docMk/>
            <pc:sldMk cId="1063643343" sldId="501"/>
            <ac:spMk id="135" creationId="{662EED1D-F3E1-07B3-3109-06BD0AA2EF26}"/>
          </ac:spMkLst>
        </pc:spChg>
        <pc:spChg chg="mod">
          <ac:chgData name="Maria Bachtsevanou" userId="02d9953a-25b1-4008-96c4-e5f8b723f642" providerId="ADAL" clId="{A871218B-B3CF-F547-8DF8-164A69EEBE8F}" dt="2023-08-24T09:14:41.208" v="2937" actId="207"/>
          <ac:spMkLst>
            <pc:docMk/>
            <pc:sldMk cId="1063643343" sldId="501"/>
            <ac:spMk id="136" creationId="{187A7B66-345B-92C5-B300-86D990D0A429}"/>
          </ac:spMkLst>
        </pc:spChg>
        <pc:spChg chg="mod">
          <ac:chgData name="Maria Bachtsevanou" userId="02d9953a-25b1-4008-96c4-e5f8b723f642" providerId="ADAL" clId="{A871218B-B3CF-F547-8DF8-164A69EEBE8F}" dt="2023-08-25T07:02:01.530" v="4004" actId="1076"/>
          <ac:spMkLst>
            <pc:docMk/>
            <pc:sldMk cId="1063643343" sldId="501"/>
            <ac:spMk id="139" creationId="{7F4FB249-59B5-FCAE-438F-255D3A07ABDC}"/>
          </ac:spMkLst>
        </pc:spChg>
        <pc:grpChg chg="mod">
          <ac:chgData name="Maria Bachtsevanou" userId="02d9953a-25b1-4008-96c4-e5f8b723f642" providerId="ADAL" clId="{A871218B-B3CF-F547-8DF8-164A69EEBE8F}" dt="2023-08-24T08:33:02.446" v="2478" actId="1076"/>
          <ac:grpSpMkLst>
            <pc:docMk/>
            <pc:sldMk cId="1063643343" sldId="501"/>
            <ac:grpSpMk id="9" creationId="{D0F5AD75-D590-107E-E9AE-8AC3D920BD5A}"/>
          </ac:grpSpMkLst>
        </pc:grpChg>
        <pc:grpChg chg="del mod">
          <ac:chgData name="Maria Bachtsevanou" userId="02d9953a-25b1-4008-96c4-e5f8b723f642" providerId="ADAL" clId="{A871218B-B3CF-F547-8DF8-164A69EEBE8F}" dt="2023-08-29T10:46:29.021" v="4580" actId="478"/>
          <ac:grpSpMkLst>
            <pc:docMk/>
            <pc:sldMk cId="1063643343" sldId="501"/>
            <ac:grpSpMk id="108" creationId="{119A863F-0F9F-ABA4-4B4D-D0F44A22A439}"/>
          </ac:grpSpMkLst>
        </pc:grpChg>
        <pc:grpChg chg="mod">
          <ac:chgData name="Maria Bachtsevanou" userId="02d9953a-25b1-4008-96c4-e5f8b723f642" providerId="ADAL" clId="{A871218B-B3CF-F547-8DF8-164A69EEBE8F}" dt="2023-08-24T09:14:41.208" v="2937" actId="207"/>
          <ac:grpSpMkLst>
            <pc:docMk/>
            <pc:sldMk cId="1063643343" sldId="501"/>
            <ac:grpSpMk id="109" creationId="{ED9DF284-E967-8521-8CC1-6EE62F10316E}"/>
          </ac:grpSpMkLst>
        </pc:grpChg>
        <pc:grpChg chg="mod">
          <ac:chgData name="Maria Bachtsevanou" userId="02d9953a-25b1-4008-96c4-e5f8b723f642" providerId="ADAL" clId="{A871218B-B3CF-F547-8DF8-164A69EEBE8F}" dt="2023-08-24T09:14:41.208" v="2937" actId="207"/>
          <ac:grpSpMkLst>
            <pc:docMk/>
            <pc:sldMk cId="1063643343" sldId="501"/>
            <ac:grpSpMk id="111" creationId="{C2A89909-370C-7E00-6523-F6B3FA15BE10}"/>
          </ac:grpSpMkLst>
        </pc:grpChg>
        <pc:grpChg chg="mod">
          <ac:chgData name="Maria Bachtsevanou" userId="02d9953a-25b1-4008-96c4-e5f8b723f642" providerId="ADAL" clId="{A871218B-B3CF-F547-8DF8-164A69EEBE8F}" dt="2023-08-24T09:14:41.208" v="2937" actId="207"/>
          <ac:grpSpMkLst>
            <pc:docMk/>
            <pc:sldMk cId="1063643343" sldId="501"/>
            <ac:grpSpMk id="115" creationId="{15D49978-3753-CB81-1E0B-336AA7779755}"/>
          </ac:grpSpMkLst>
        </pc:grpChg>
        <pc:grpChg chg="mod">
          <ac:chgData name="Maria Bachtsevanou" userId="02d9953a-25b1-4008-96c4-e5f8b723f642" providerId="ADAL" clId="{A871218B-B3CF-F547-8DF8-164A69EEBE8F}" dt="2023-08-24T09:14:41.208" v="2937" actId="207"/>
          <ac:grpSpMkLst>
            <pc:docMk/>
            <pc:sldMk cId="1063643343" sldId="501"/>
            <ac:grpSpMk id="119" creationId="{221F4BA6-4D88-B32E-6497-EA0991501461}"/>
          </ac:grpSpMkLst>
        </pc:grpChg>
        <pc:grpChg chg="mod">
          <ac:chgData name="Maria Bachtsevanou" userId="02d9953a-25b1-4008-96c4-e5f8b723f642" providerId="ADAL" clId="{A871218B-B3CF-F547-8DF8-164A69EEBE8F}" dt="2023-08-24T09:14:41.208" v="2937" actId="207"/>
          <ac:grpSpMkLst>
            <pc:docMk/>
            <pc:sldMk cId="1063643343" sldId="501"/>
            <ac:grpSpMk id="122" creationId="{7AC2CBDA-C71E-2D77-89AD-A7AFF2921E15}"/>
          </ac:grpSpMkLst>
        </pc:grpChg>
        <pc:grpChg chg="mod">
          <ac:chgData name="Maria Bachtsevanou" userId="02d9953a-25b1-4008-96c4-e5f8b723f642" providerId="ADAL" clId="{A871218B-B3CF-F547-8DF8-164A69EEBE8F}" dt="2023-08-24T09:14:41.208" v="2937" actId="207"/>
          <ac:grpSpMkLst>
            <pc:docMk/>
            <pc:sldMk cId="1063643343" sldId="501"/>
            <ac:grpSpMk id="128" creationId="{6A1E6E9F-C90F-9DCD-DEBE-2C1FEB732CA8}"/>
          </ac:grpSpMkLst>
        </pc:grpChg>
        <pc:graphicFrameChg chg="add mod">
          <ac:chgData name="Maria Bachtsevanou" userId="02d9953a-25b1-4008-96c4-e5f8b723f642" providerId="ADAL" clId="{A871218B-B3CF-F547-8DF8-164A69EEBE8F}" dt="2023-08-24T09:20:30.720" v="2955" actId="1076"/>
          <ac:graphicFrameMkLst>
            <pc:docMk/>
            <pc:sldMk cId="1063643343" sldId="501"/>
            <ac:graphicFrameMk id="2" creationId="{BF00D73C-F5D7-1E17-37E9-37A3894B2DCF}"/>
          </ac:graphicFrameMkLst>
        </pc:graphicFrameChg>
        <pc:graphicFrameChg chg="add del mod">
          <ac:chgData name="Maria Bachtsevanou" userId="02d9953a-25b1-4008-96c4-e5f8b723f642" providerId="ADAL" clId="{A871218B-B3CF-F547-8DF8-164A69EEBE8F}" dt="2023-08-24T08:35:44.040" v="2521" actId="12084"/>
          <ac:graphicFrameMkLst>
            <pc:docMk/>
            <pc:sldMk cId="1063643343" sldId="501"/>
            <ac:graphicFrameMk id="20" creationId="{A5175853-BD91-F725-F0CF-3E50EF2E2A47}"/>
          </ac:graphicFrameMkLst>
        </pc:graphicFrameChg>
        <pc:graphicFrameChg chg="add del mod">
          <ac:chgData name="Maria Bachtsevanou" userId="02d9953a-25b1-4008-96c4-e5f8b723f642" providerId="ADAL" clId="{A871218B-B3CF-F547-8DF8-164A69EEBE8F}" dt="2023-08-24T08:35:55.644" v="2524" actId="12084"/>
          <ac:graphicFrameMkLst>
            <pc:docMk/>
            <pc:sldMk cId="1063643343" sldId="501"/>
            <ac:graphicFrameMk id="21" creationId="{8CE6B1AF-A418-2071-99E2-60CC845A1174}"/>
          </ac:graphicFrameMkLst>
        </pc:graphicFrameChg>
        <pc:graphicFrameChg chg="add del mod modGraphic">
          <ac:chgData name="Maria Bachtsevanou" userId="02d9953a-25b1-4008-96c4-e5f8b723f642" providerId="ADAL" clId="{A871218B-B3CF-F547-8DF8-164A69EEBE8F}" dt="2023-08-24T08:55:47.524" v="2704" actId="478"/>
          <ac:graphicFrameMkLst>
            <pc:docMk/>
            <pc:sldMk cId="1063643343" sldId="501"/>
            <ac:graphicFrameMk id="22" creationId="{F8BF3D1D-9AE0-3D48-C338-A11222EB9807}"/>
          </ac:graphicFrameMkLst>
        </pc:graphicFrameChg>
        <pc:graphicFrameChg chg="add del mod">
          <ac:chgData name="Maria Bachtsevanou" userId="02d9953a-25b1-4008-96c4-e5f8b723f642" providerId="ADAL" clId="{A871218B-B3CF-F547-8DF8-164A69EEBE8F}" dt="2023-08-25T07:02:27.817" v="4006" actId="1076"/>
          <ac:graphicFrameMkLst>
            <pc:docMk/>
            <pc:sldMk cId="1063643343" sldId="501"/>
            <ac:graphicFrameMk id="26" creationId="{689B6445-54F4-BE7A-7CF7-B8D4CA10B256}"/>
          </ac:graphicFrameMkLst>
        </pc:graphicFrameChg>
        <pc:graphicFrameChg chg="mod">
          <ac:chgData name="Maria Bachtsevanou" userId="02d9953a-25b1-4008-96c4-e5f8b723f642" providerId="ADAL" clId="{A871218B-B3CF-F547-8DF8-164A69EEBE8F}" dt="2023-08-25T07:01:53.498" v="4003" actId="1076"/>
          <ac:graphicFrameMkLst>
            <pc:docMk/>
            <pc:sldMk cId="1063643343" sldId="501"/>
            <ac:graphicFrameMk id="138" creationId="{C6CC5C03-3EA7-483B-1494-7A8D2A0BF31D}"/>
          </ac:graphicFrameMkLst>
        </pc:graphicFrameChg>
        <pc:graphicFrameChg chg="del">
          <ac:chgData name="Maria Bachtsevanou" userId="02d9953a-25b1-4008-96c4-e5f8b723f642" providerId="ADAL" clId="{A871218B-B3CF-F547-8DF8-164A69EEBE8F}" dt="2023-08-24T08:18:11.953" v="2294" actId="478"/>
          <ac:graphicFrameMkLst>
            <pc:docMk/>
            <pc:sldMk cId="1063643343" sldId="501"/>
            <ac:graphicFrameMk id="154" creationId="{69073051-1EAC-B525-ADD2-B7DDC9A6803D}"/>
          </ac:graphicFrameMkLst>
        </pc:graphicFrameChg>
        <pc:picChg chg="add del mod">
          <ac:chgData name="Maria Bachtsevanou" userId="02d9953a-25b1-4008-96c4-e5f8b723f642" providerId="ADAL" clId="{A871218B-B3CF-F547-8DF8-164A69EEBE8F}" dt="2023-08-24T08:47:14.666" v="2604" actId="478"/>
          <ac:picMkLst>
            <pc:docMk/>
            <pc:sldMk cId="1063643343" sldId="501"/>
            <ac:picMk id="23" creationId="{B5951284-3CE1-0914-2B74-D06182DCBCF5}"/>
          </ac:picMkLst>
        </pc:picChg>
        <pc:cxnChg chg="add mod">
          <ac:chgData name="Maria Bachtsevanou" userId="02d9953a-25b1-4008-96c4-e5f8b723f642" providerId="ADAL" clId="{A871218B-B3CF-F547-8DF8-164A69EEBE8F}" dt="2023-08-25T07:02:01.530" v="4004" actId="1076"/>
          <ac:cxnSpMkLst>
            <pc:docMk/>
            <pc:sldMk cId="1063643343" sldId="501"/>
            <ac:cxnSpMk id="7" creationId="{5010A80F-1BEB-05D2-FB65-7524B16CEFD9}"/>
          </ac:cxnSpMkLst>
        </pc:cxnChg>
        <pc:cxnChg chg="add del">
          <ac:chgData name="Maria Bachtsevanou" userId="02d9953a-25b1-4008-96c4-e5f8b723f642" providerId="ADAL" clId="{A871218B-B3CF-F547-8DF8-164A69EEBE8F}" dt="2023-08-24T09:12:06.277" v="2916" actId="478"/>
          <ac:cxnSpMkLst>
            <pc:docMk/>
            <pc:sldMk cId="1063643343" sldId="501"/>
            <ac:cxnSpMk id="30" creationId="{F880BF99-710F-FEF3-4104-D405F50CD625}"/>
          </ac:cxnSpMkLst>
        </pc:cxnChg>
        <pc:cxnChg chg="add del mod">
          <ac:chgData name="Maria Bachtsevanou" userId="02d9953a-25b1-4008-96c4-e5f8b723f642" providerId="ADAL" clId="{A871218B-B3CF-F547-8DF8-164A69EEBE8F}" dt="2023-08-24T09:13:49.375" v="2931" actId="478"/>
          <ac:cxnSpMkLst>
            <pc:docMk/>
            <pc:sldMk cId="1063643343" sldId="501"/>
            <ac:cxnSpMk id="32" creationId="{75050C28-F234-3442-3AFD-3E88D854C38B}"/>
          </ac:cxnSpMkLst>
        </pc:cxnChg>
        <pc:cxnChg chg="add del mod">
          <ac:chgData name="Maria Bachtsevanou" userId="02d9953a-25b1-4008-96c4-e5f8b723f642" providerId="ADAL" clId="{A871218B-B3CF-F547-8DF8-164A69EEBE8F}" dt="2023-08-24T09:14:09.537" v="2934" actId="478"/>
          <ac:cxnSpMkLst>
            <pc:docMk/>
            <pc:sldMk cId="1063643343" sldId="501"/>
            <ac:cxnSpMk id="42" creationId="{E7298D72-71C8-B70F-ACD1-DEA5CB9C5504}"/>
          </ac:cxnSpMkLst>
        </pc:cxnChg>
      </pc:sldChg>
      <pc:sldChg chg="addSp delSp modSp add del mod ord modNotesTx">
        <pc:chgData name="Maria Bachtsevanou" userId="02d9953a-25b1-4008-96c4-e5f8b723f642" providerId="ADAL" clId="{A871218B-B3CF-F547-8DF8-164A69EEBE8F}" dt="2023-08-24T10:54:58.454" v="3628" actId="2696"/>
        <pc:sldMkLst>
          <pc:docMk/>
          <pc:sldMk cId="1611408887" sldId="502"/>
        </pc:sldMkLst>
        <pc:spChg chg="add del mod">
          <ac:chgData name="Maria Bachtsevanou" userId="02d9953a-25b1-4008-96c4-e5f8b723f642" providerId="ADAL" clId="{A871218B-B3CF-F547-8DF8-164A69EEBE8F}" dt="2023-08-24T09:10:30.908" v="2904"/>
          <ac:spMkLst>
            <pc:docMk/>
            <pc:sldMk cId="1611408887" sldId="502"/>
            <ac:spMk id="3" creationId="{DE09DB82-D672-5226-ED7F-474C2582D91A}"/>
          </ac:spMkLst>
        </pc:spChg>
        <pc:spChg chg="add del mod">
          <ac:chgData name="Maria Bachtsevanou" userId="02d9953a-25b1-4008-96c4-e5f8b723f642" providerId="ADAL" clId="{A871218B-B3CF-F547-8DF8-164A69EEBE8F}" dt="2023-08-24T09:10:34.088" v="2907" actId="478"/>
          <ac:spMkLst>
            <pc:docMk/>
            <pc:sldMk cId="1611408887" sldId="502"/>
            <ac:spMk id="4" creationId="{92B7B003-BBC1-6D8C-4F91-812ED9D3CE6B}"/>
          </ac:spMkLst>
        </pc:spChg>
        <pc:spChg chg="mod">
          <ac:chgData name="Maria Bachtsevanou" userId="02d9953a-25b1-4008-96c4-e5f8b723f642" providerId="ADAL" clId="{A871218B-B3CF-F547-8DF8-164A69EEBE8F}" dt="2023-08-24T09:04:27.471" v="2790" actId="20577"/>
          <ac:spMkLst>
            <pc:docMk/>
            <pc:sldMk cId="1611408887" sldId="502"/>
            <ac:spMk id="5" creationId="{9B40265E-7FA2-4E5E-903B-91959FC1781F}"/>
          </ac:spMkLst>
        </pc:spChg>
        <pc:spChg chg="add del mod">
          <ac:chgData name="Maria Bachtsevanou" userId="02d9953a-25b1-4008-96c4-e5f8b723f642" providerId="ADAL" clId="{A871218B-B3CF-F547-8DF8-164A69EEBE8F}" dt="2023-08-24T10:28:06.546" v="3259" actId="12084"/>
          <ac:spMkLst>
            <pc:docMk/>
            <pc:sldMk cId="1611408887" sldId="502"/>
            <ac:spMk id="13" creationId="{884AFF49-6651-75D9-319F-22CEE34CE0D7}"/>
          </ac:spMkLst>
        </pc:spChg>
        <pc:spChg chg="del">
          <ac:chgData name="Maria Bachtsevanou" userId="02d9953a-25b1-4008-96c4-e5f8b723f642" providerId="ADAL" clId="{A871218B-B3CF-F547-8DF8-164A69EEBE8F}" dt="2023-08-24T09:00:30.283" v="2746" actId="478"/>
          <ac:spMkLst>
            <pc:docMk/>
            <pc:sldMk cId="1611408887" sldId="502"/>
            <ac:spMk id="14" creationId="{2FC93364-42FC-CA67-ADF8-65CD476CF43E}"/>
          </ac:spMkLst>
        </pc:spChg>
        <pc:spChg chg="add del mod">
          <ac:chgData name="Maria Bachtsevanou" userId="02d9953a-25b1-4008-96c4-e5f8b723f642" providerId="ADAL" clId="{A871218B-B3CF-F547-8DF8-164A69EEBE8F}" dt="2023-08-24T10:34:45.783" v="3325" actId="12084"/>
          <ac:spMkLst>
            <pc:docMk/>
            <pc:sldMk cId="1611408887" sldId="502"/>
            <ac:spMk id="20" creationId="{71DF68C6-0783-458D-0DAE-BFEF27B088C0}"/>
          </ac:spMkLst>
        </pc:spChg>
        <pc:spChg chg="add del mod">
          <ac:chgData name="Maria Bachtsevanou" userId="02d9953a-25b1-4008-96c4-e5f8b723f642" providerId="ADAL" clId="{A871218B-B3CF-F547-8DF8-164A69EEBE8F}" dt="2023-08-24T10:33:13.158" v="3310" actId="12084"/>
          <ac:spMkLst>
            <pc:docMk/>
            <pc:sldMk cId="1611408887" sldId="502"/>
            <ac:spMk id="22" creationId="{5EE18AA5-B39F-3AFF-E291-409668E765A5}"/>
          </ac:spMkLst>
        </pc:spChg>
        <pc:spChg chg="add del">
          <ac:chgData name="Maria Bachtsevanou" userId="02d9953a-25b1-4008-96c4-e5f8b723f642" providerId="ADAL" clId="{A871218B-B3CF-F547-8DF8-164A69EEBE8F}" dt="2023-08-24T10:34:11.521" v="3319" actId="12084"/>
          <ac:spMkLst>
            <pc:docMk/>
            <pc:sldMk cId="1611408887" sldId="502"/>
            <ac:spMk id="24" creationId="{03C80D37-5585-A14E-7919-7530340DC78A}"/>
          </ac:spMkLst>
        </pc:spChg>
        <pc:graphicFrameChg chg="add del mod">
          <ac:chgData name="Maria Bachtsevanou" userId="02d9953a-25b1-4008-96c4-e5f8b723f642" providerId="ADAL" clId="{A871218B-B3CF-F547-8DF8-164A69EEBE8F}" dt="2023-08-24T09:33:33.500" v="2961" actId="478"/>
          <ac:graphicFrameMkLst>
            <pc:docMk/>
            <pc:sldMk cId="1611408887" sldId="502"/>
            <ac:graphicFrameMk id="2" creationId="{46AB1FA7-51BB-9E19-2573-A6F9F38B0BA0}"/>
          </ac:graphicFrameMkLst>
        </pc:graphicFrameChg>
        <pc:graphicFrameChg chg="add del mod">
          <ac:chgData name="Maria Bachtsevanou" userId="02d9953a-25b1-4008-96c4-e5f8b723f642" providerId="ADAL" clId="{A871218B-B3CF-F547-8DF8-164A69EEBE8F}" dt="2023-08-24T10:14:06.896" v="2981" actId="478"/>
          <ac:graphicFrameMkLst>
            <pc:docMk/>
            <pc:sldMk cId="1611408887" sldId="502"/>
            <ac:graphicFrameMk id="6" creationId="{3F8634CB-8301-5B81-CB97-E3FBD17E0D57}"/>
          </ac:graphicFrameMkLst>
        </pc:graphicFrameChg>
        <pc:graphicFrameChg chg="add del mod">
          <ac:chgData name="Maria Bachtsevanou" userId="02d9953a-25b1-4008-96c4-e5f8b723f642" providerId="ADAL" clId="{A871218B-B3CF-F547-8DF8-164A69EEBE8F}" dt="2023-08-24T10:14:08.747" v="2982" actId="478"/>
          <ac:graphicFrameMkLst>
            <pc:docMk/>
            <pc:sldMk cId="1611408887" sldId="502"/>
            <ac:graphicFrameMk id="11" creationId="{30A8A4B2-33C8-BCCB-3597-DC3501E67408}"/>
          </ac:graphicFrameMkLst>
        </pc:graphicFrameChg>
        <pc:graphicFrameChg chg="add del mod">
          <ac:chgData name="Maria Bachtsevanou" userId="02d9953a-25b1-4008-96c4-e5f8b723f642" providerId="ADAL" clId="{A871218B-B3CF-F547-8DF8-164A69EEBE8F}" dt="2023-08-24T10:26:19.946" v="3246" actId="12084"/>
          <ac:graphicFrameMkLst>
            <pc:docMk/>
            <pc:sldMk cId="1611408887" sldId="502"/>
            <ac:graphicFrameMk id="15" creationId="{EBDFB189-25C2-952F-2B6F-EFF0BDA59930}"/>
          </ac:graphicFrameMkLst>
        </pc:graphicFrameChg>
        <pc:graphicFrameChg chg="add del mod">
          <ac:chgData name="Maria Bachtsevanou" userId="02d9953a-25b1-4008-96c4-e5f8b723f642" providerId="ADAL" clId="{A871218B-B3CF-F547-8DF8-164A69EEBE8F}" dt="2023-08-24T10:26:25.825" v="3248" actId="12084"/>
          <ac:graphicFrameMkLst>
            <pc:docMk/>
            <pc:sldMk cId="1611408887" sldId="502"/>
            <ac:graphicFrameMk id="16" creationId="{32A75F02-0A16-5A86-E9AA-1BB1A7F62733}"/>
          </ac:graphicFrameMkLst>
        </pc:graphicFrameChg>
        <pc:graphicFrameChg chg="add del mod">
          <ac:chgData name="Maria Bachtsevanou" userId="02d9953a-25b1-4008-96c4-e5f8b723f642" providerId="ADAL" clId="{A871218B-B3CF-F547-8DF8-164A69EEBE8F}" dt="2023-08-24T10:27:58.503" v="3258" actId="12084"/>
          <ac:graphicFrameMkLst>
            <pc:docMk/>
            <pc:sldMk cId="1611408887" sldId="502"/>
            <ac:graphicFrameMk id="18" creationId="{D482EDE0-BBAD-2A1B-21C5-F139E3BCF15A}"/>
          </ac:graphicFrameMkLst>
        </pc:graphicFrameChg>
        <pc:graphicFrameChg chg="add del mod">
          <ac:chgData name="Maria Bachtsevanou" userId="02d9953a-25b1-4008-96c4-e5f8b723f642" providerId="ADAL" clId="{A871218B-B3CF-F547-8DF8-164A69EEBE8F}" dt="2023-08-24T10:32:48.645" v="3303" actId="11529"/>
          <ac:graphicFrameMkLst>
            <pc:docMk/>
            <pc:sldMk cId="1611408887" sldId="502"/>
            <ac:graphicFrameMk id="19" creationId="{CEEE5514-505D-D852-34A7-75585D29295A}"/>
          </ac:graphicFrameMkLst>
        </pc:graphicFrameChg>
        <pc:graphicFrameChg chg="add mod modGraphic">
          <ac:chgData name="Maria Bachtsevanou" userId="02d9953a-25b1-4008-96c4-e5f8b723f642" providerId="ADAL" clId="{A871218B-B3CF-F547-8DF8-164A69EEBE8F}" dt="2023-08-24T10:54:33.605" v="3619" actId="1076"/>
          <ac:graphicFrameMkLst>
            <pc:docMk/>
            <pc:sldMk cId="1611408887" sldId="502"/>
            <ac:graphicFrameMk id="25" creationId="{C2823FBB-D9A6-C17A-AD14-7A069B86FAC8}"/>
          </ac:graphicFrameMkLst>
        </pc:graphicFrameChg>
        <pc:graphicFrameChg chg="add mod modGraphic">
          <ac:chgData name="Maria Bachtsevanou" userId="02d9953a-25b1-4008-96c4-e5f8b723f642" providerId="ADAL" clId="{A871218B-B3CF-F547-8DF8-164A69EEBE8F}" dt="2023-08-24T10:54:44.439" v="3623" actId="1076"/>
          <ac:graphicFrameMkLst>
            <pc:docMk/>
            <pc:sldMk cId="1611408887" sldId="502"/>
            <ac:graphicFrameMk id="26" creationId="{4FD88167-BE23-9860-EA8B-FBB4C7D10E87}"/>
          </ac:graphicFrameMkLst>
        </pc:graphicFrameChg>
        <pc:graphicFrameChg chg="add mod modGraphic">
          <ac:chgData name="Maria Bachtsevanou" userId="02d9953a-25b1-4008-96c4-e5f8b723f642" providerId="ADAL" clId="{A871218B-B3CF-F547-8DF8-164A69EEBE8F}" dt="2023-08-24T10:54:54.131" v="3627" actId="1076"/>
          <ac:graphicFrameMkLst>
            <pc:docMk/>
            <pc:sldMk cId="1611408887" sldId="502"/>
            <ac:graphicFrameMk id="27" creationId="{065C39DB-CB53-3A33-B925-A590DB08CB85}"/>
          </ac:graphicFrameMkLst>
        </pc:graphicFrameChg>
        <pc:picChg chg="del">
          <ac:chgData name="Maria Bachtsevanou" userId="02d9953a-25b1-4008-96c4-e5f8b723f642" providerId="ADAL" clId="{A871218B-B3CF-F547-8DF8-164A69EEBE8F}" dt="2023-08-24T09:00:26.646" v="2744" actId="478"/>
          <ac:picMkLst>
            <pc:docMk/>
            <pc:sldMk cId="1611408887" sldId="502"/>
            <ac:picMk id="7" creationId="{0C323388-0FCD-A705-BF03-6AA367F1ECB1}"/>
          </ac:picMkLst>
        </pc:picChg>
        <pc:picChg chg="del">
          <ac:chgData name="Maria Bachtsevanou" userId="02d9953a-25b1-4008-96c4-e5f8b723f642" providerId="ADAL" clId="{A871218B-B3CF-F547-8DF8-164A69EEBE8F}" dt="2023-08-24T09:00:28.141" v="2745" actId="478"/>
          <ac:picMkLst>
            <pc:docMk/>
            <pc:sldMk cId="1611408887" sldId="502"/>
            <ac:picMk id="9" creationId="{D576157A-FA3C-DD13-3E8F-327624D81EB5}"/>
          </ac:picMkLst>
        </pc:picChg>
      </pc:sldChg>
      <pc:sldChg chg="add del">
        <pc:chgData name="Maria Bachtsevanou" userId="02d9953a-25b1-4008-96c4-e5f8b723f642" providerId="ADAL" clId="{A871218B-B3CF-F547-8DF8-164A69EEBE8F}" dt="2023-08-24T08:58:45.688" v="2737" actId="2696"/>
        <pc:sldMkLst>
          <pc:docMk/>
          <pc:sldMk cId="3709460999" sldId="502"/>
        </pc:sldMkLst>
      </pc:sldChg>
      <pc:sldChg chg="addSp delSp modSp add del mod ord">
        <pc:chgData name="Maria Bachtsevanou" userId="02d9953a-25b1-4008-96c4-e5f8b723f642" providerId="ADAL" clId="{A871218B-B3CF-F547-8DF8-164A69EEBE8F}" dt="2023-08-25T07:07:37.755" v="4031" actId="2696"/>
        <pc:sldMkLst>
          <pc:docMk/>
          <pc:sldMk cId="1778407685" sldId="503"/>
        </pc:sldMkLst>
        <pc:spChg chg="add del mod">
          <ac:chgData name="Maria Bachtsevanou" userId="02d9953a-25b1-4008-96c4-e5f8b723f642" providerId="ADAL" clId="{A871218B-B3CF-F547-8DF8-164A69EEBE8F}" dt="2023-08-24T11:06:16.819" v="3836"/>
          <ac:spMkLst>
            <pc:docMk/>
            <pc:sldMk cId="1778407685" sldId="503"/>
            <ac:spMk id="2" creationId="{85008669-95EB-5358-4DF2-01A715C08862}"/>
          </ac:spMkLst>
        </pc:spChg>
        <pc:graphicFrameChg chg="mod modGraphic">
          <ac:chgData name="Maria Bachtsevanou" userId="02d9953a-25b1-4008-96c4-e5f8b723f642" providerId="ADAL" clId="{A871218B-B3CF-F547-8DF8-164A69EEBE8F}" dt="2023-08-25T07:07:25.328" v="4030" actId="13782"/>
          <ac:graphicFrameMkLst>
            <pc:docMk/>
            <pc:sldMk cId="1778407685" sldId="503"/>
            <ac:graphicFrameMk id="19" creationId="{CEEE5514-505D-D852-34A7-75585D29295A}"/>
          </ac:graphicFrameMkLst>
        </pc:graphicFrameChg>
      </pc:sldChg>
      <pc:sldChg chg="modSp add mod">
        <pc:chgData name="Maria Bachtsevanou" userId="02d9953a-25b1-4008-96c4-e5f8b723f642" providerId="ADAL" clId="{A871218B-B3CF-F547-8DF8-164A69EEBE8F}" dt="2023-08-29T11:04:24.259" v="4712" actId="14100"/>
        <pc:sldMkLst>
          <pc:docMk/>
          <pc:sldMk cId="1051471065" sldId="504"/>
        </pc:sldMkLst>
        <pc:spChg chg="mod">
          <ac:chgData name="Maria Bachtsevanou" userId="02d9953a-25b1-4008-96c4-e5f8b723f642" providerId="ADAL" clId="{A871218B-B3CF-F547-8DF8-164A69EEBE8F}" dt="2023-08-25T07:04:44.617" v="4011" actId="2085"/>
          <ac:spMkLst>
            <pc:docMk/>
            <pc:sldMk cId="1051471065" sldId="504"/>
            <ac:spMk id="5" creationId="{9B40265E-7FA2-4E5E-903B-91959FC1781F}"/>
          </ac:spMkLst>
        </pc:spChg>
        <pc:graphicFrameChg chg="mod">
          <ac:chgData name="Maria Bachtsevanou" userId="02d9953a-25b1-4008-96c4-e5f8b723f642" providerId="ADAL" clId="{A871218B-B3CF-F547-8DF8-164A69EEBE8F}" dt="2023-08-29T11:04:24.259" v="4712" actId="14100"/>
          <ac:graphicFrameMkLst>
            <pc:docMk/>
            <pc:sldMk cId="1051471065" sldId="504"/>
            <ac:graphicFrameMk id="19" creationId="{CEEE5514-505D-D852-34A7-75585D29295A}"/>
          </ac:graphicFrameMkLst>
        </pc:graphicFrameChg>
      </pc:sldChg>
      <pc:sldChg chg="addSp delSp modSp add mod">
        <pc:chgData name="Maria Bachtsevanou" userId="02d9953a-25b1-4008-96c4-e5f8b723f642" providerId="ADAL" clId="{A871218B-B3CF-F547-8DF8-164A69EEBE8F}" dt="2023-08-29T11:38:53.780" v="4785" actId="1076"/>
        <pc:sldMkLst>
          <pc:docMk/>
          <pc:sldMk cId="326485197" sldId="505"/>
        </pc:sldMkLst>
        <pc:spChg chg="add mod">
          <ac:chgData name="Maria Bachtsevanou" userId="02d9953a-25b1-4008-96c4-e5f8b723f642" providerId="ADAL" clId="{A871218B-B3CF-F547-8DF8-164A69EEBE8F}" dt="2023-08-29T11:36:42.062" v="4765" actId="1076"/>
          <ac:spMkLst>
            <pc:docMk/>
            <pc:sldMk cId="326485197" sldId="505"/>
            <ac:spMk id="11" creationId="{F42FD6E8-E9E6-B61B-A294-1F37D70FE0E4}"/>
          </ac:spMkLst>
        </pc:spChg>
        <pc:spChg chg="mod">
          <ac:chgData name="Maria Bachtsevanou" userId="02d9953a-25b1-4008-96c4-e5f8b723f642" providerId="ADAL" clId="{A871218B-B3CF-F547-8DF8-164A69EEBE8F}" dt="2023-08-29T11:35:47.171" v="4755" actId="1076"/>
          <ac:spMkLst>
            <pc:docMk/>
            <pc:sldMk cId="326485197" sldId="505"/>
            <ac:spMk id="139" creationId="{7F4FB249-59B5-FCAE-438F-255D3A07ABDC}"/>
          </ac:spMkLst>
        </pc:spChg>
        <pc:grpChg chg="del">
          <ac:chgData name="Maria Bachtsevanou" userId="02d9953a-25b1-4008-96c4-e5f8b723f642" providerId="ADAL" clId="{A871218B-B3CF-F547-8DF8-164A69EEBE8F}" dt="2023-08-29T10:50:45.204" v="4599" actId="478"/>
          <ac:grpSpMkLst>
            <pc:docMk/>
            <pc:sldMk cId="326485197" sldId="505"/>
            <ac:grpSpMk id="9" creationId="{D0F5AD75-D590-107E-E9AE-8AC3D920BD5A}"/>
          </ac:grpSpMkLst>
        </pc:grpChg>
        <pc:graphicFrameChg chg="mod">
          <ac:chgData name="Maria Bachtsevanou" userId="02d9953a-25b1-4008-96c4-e5f8b723f642" providerId="ADAL" clId="{A871218B-B3CF-F547-8DF8-164A69EEBE8F}" dt="2023-08-29T11:36:35.849" v="4764" actId="1076"/>
          <ac:graphicFrameMkLst>
            <pc:docMk/>
            <pc:sldMk cId="326485197" sldId="505"/>
            <ac:graphicFrameMk id="2" creationId="{BF00D73C-F5D7-1E17-37E9-37A3894B2DCF}"/>
          </ac:graphicFrameMkLst>
        </pc:graphicFrameChg>
        <pc:graphicFrameChg chg="mod">
          <ac:chgData name="Maria Bachtsevanou" userId="02d9953a-25b1-4008-96c4-e5f8b723f642" providerId="ADAL" clId="{A871218B-B3CF-F547-8DF8-164A69EEBE8F}" dt="2023-08-29T11:38:53.780" v="4785" actId="1076"/>
          <ac:graphicFrameMkLst>
            <pc:docMk/>
            <pc:sldMk cId="326485197" sldId="505"/>
            <ac:graphicFrameMk id="26" creationId="{689B6445-54F4-BE7A-7CF7-B8D4CA10B256}"/>
          </ac:graphicFrameMkLst>
        </pc:graphicFrameChg>
        <pc:graphicFrameChg chg="mod">
          <ac:chgData name="Maria Bachtsevanou" userId="02d9953a-25b1-4008-96c4-e5f8b723f642" providerId="ADAL" clId="{A871218B-B3CF-F547-8DF8-164A69EEBE8F}" dt="2023-08-29T11:36:08.062" v="4757" actId="1076"/>
          <ac:graphicFrameMkLst>
            <pc:docMk/>
            <pc:sldMk cId="326485197" sldId="505"/>
            <ac:graphicFrameMk id="138" creationId="{C6CC5C03-3EA7-483B-1494-7A8D2A0BF31D}"/>
          </ac:graphicFrameMkLst>
        </pc:graphicFrameChg>
        <pc:cxnChg chg="del mod">
          <ac:chgData name="Maria Bachtsevanou" userId="02d9953a-25b1-4008-96c4-e5f8b723f642" providerId="ADAL" clId="{A871218B-B3CF-F547-8DF8-164A69EEBE8F}" dt="2023-08-29T11:38:19.506" v="4776" actId="478"/>
          <ac:cxnSpMkLst>
            <pc:docMk/>
            <pc:sldMk cId="326485197" sldId="505"/>
            <ac:cxnSpMk id="7" creationId="{5010A80F-1BEB-05D2-FB65-7524B16CEFD9}"/>
          </ac:cxnSpMkLst>
        </pc:cxnChg>
        <pc:cxnChg chg="add del mod">
          <ac:chgData name="Maria Bachtsevanou" userId="02d9953a-25b1-4008-96c4-e5f8b723f642" providerId="ADAL" clId="{A871218B-B3CF-F547-8DF8-164A69EEBE8F}" dt="2023-08-29T11:34:36.411" v="4745" actId="478"/>
          <ac:cxnSpMkLst>
            <pc:docMk/>
            <pc:sldMk cId="326485197" sldId="505"/>
            <ac:cxnSpMk id="20" creationId="{161A3F8A-C093-C28C-18D0-59130F201611}"/>
          </ac:cxnSpMkLst>
        </pc:cxnChg>
        <pc:cxnChg chg="add mod">
          <ac:chgData name="Maria Bachtsevanou" userId="02d9953a-25b1-4008-96c4-e5f8b723f642" providerId="ADAL" clId="{A871218B-B3CF-F547-8DF8-164A69EEBE8F}" dt="2023-08-29T11:38:48.864" v="4784" actId="1076"/>
          <ac:cxnSpMkLst>
            <pc:docMk/>
            <pc:sldMk cId="326485197" sldId="505"/>
            <ac:cxnSpMk id="36" creationId="{1E4D632D-E0EE-1B49-068B-665E2C600998}"/>
          </ac:cxnSpMkLst>
        </pc:cxnChg>
      </pc:sldChg>
      <pc:sldChg chg="modSp add mod">
        <pc:chgData name="Maria Bachtsevanou" userId="02d9953a-25b1-4008-96c4-e5f8b723f642" providerId="ADAL" clId="{A871218B-B3CF-F547-8DF8-164A69EEBE8F}" dt="2023-08-29T10:57:52.826" v="4674" actId="1076"/>
        <pc:sldMkLst>
          <pc:docMk/>
          <pc:sldMk cId="1254402461" sldId="506"/>
        </pc:sldMkLst>
        <pc:graphicFrameChg chg="mod">
          <ac:chgData name="Maria Bachtsevanou" userId="02d9953a-25b1-4008-96c4-e5f8b723f642" providerId="ADAL" clId="{A871218B-B3CF-F547-8DF8-164A69EEBE8F}" dt="2023-08-29T10:57:14.498" v="4669" actId="20577"/>
          <ac:graphicFrameMkLst>
            <pc:docMk/>
            <pc:sldMk cId="1254402461" sldId="506"/>
            <ac:graphicFrameMk id="29" creationId="{C5D324F6-55AC-26FE-1DA2-CB6DA12B02ED}"/>
          </ac:graphicFrameMkLst>
        </pc:graphicFrameChg>
        <pc:picChg chg="mod">
          <ac:chgData name="Maria Bachtsevanou" userId="02d9953a-25b1-4008-96c4-e5f8b723f642" providerId="ADAL" clId="{A871218B-B3CF-F547-8DF8-164A69EEBE8F}" dt="2023-08-29T10:57:52.826" v="4674" actId="1076"/>
          <ac:picMkLst>
            <pc:docMk/>
            <pc:sldMk cId="1254402461" sldId="506"/>
            <ac:picMk id="4" creationId="{6C1A67E5-B832-1D0A-BAE2-EA4ABA8C602C}"/>
          </ac:picMkLst>
        </pc:picChg>
      </pc:sldChg>
      <pc:sldChg chg="modSp add">
        <pc:chgData name="Maria Bachtsevanou" userId="02d9953a-25b1-4008-96c4-e5f8b723f642" providerId="ADAL" clId="{A871218B-B3CF-F547-8DF8-164A69EEBE8F}" dt="2023-08-29T11:01:11.674" v="4686" actId="2085"/>
        <pc:sldMkLst>
          <pc:docMk/>
          <pc:sldMk cId="4157914301" sldId="507"/>
        </pc:sldMkLst>
        <pc:graphicFrameChg chg="mod">
          <ac:chgData name="Maria Bachtsevanou" userId="02d9953a-25b1-4008-96c4-e5f8b723f642" providerId="ADAL" clId="{A871218B-B3CF-F547-8DF8-164A69EEBE8F}" dt="2023-08-29T11:01:11.674" v="4686" actId="2085"/>
          <ac:graphicFrameMkLst>
            <pc:docMk/>
            <pc:sldMk cId="4157914301" sldId="507"/>
            <ac:graphicFrameMk id="19" creationId="{CEEE5514-505D-D852-34A7-75585D29295A}"/>
          </ac:graphicFrameMkLst>
        </pc:graphicFrameChg>
      </pc:sldChg>
    </pc:docChg>
  </pc:docChgLst>
  <pc:docChgLst>
    <pc:chgData name="Maria Bachtsevanou" userId="02d9953a-25b1-4008-96c4-e5f8b723f642" providerId="ADAL" clId="{3CE46FCF-7A0F-FF4A-B385-C5E9C62F0D81}"/>
    <pc:docChg chg="custSel addSld delSld modSld">
      <pc:chgData name="Maria Bachtsevanou" userId="02d9953a-25b1-4008-96c4-e5f8b723f642" providerId="ADAL" clId="{3CE46FCF-7A0F-FF4A-B385-C5E9C62F0D81}" dt="2023-08-30T08:31:54.284" v="33" actId="1076"/>
      <pc:docMkLst>
        <pc:docMk/>
      </pc:docMkLst>
      <pc:sldChg chg="modNotesTx">
        <pc:chgData name="Maria Bachtsevanou" userId="02d9953a-25b1-4008-96c4-e5f8b723f642" providerId="ADAL" clId="{3CE46FCF-7A0F-FF4A-B385-C5E9C62F0D81}" dt="2023-08-29T13:52:58.995" v="1" actId="20577"/>
        <pc:sldMkLst>
          <pc:docMk/>
          <pc:sldMk cId="2801924827" sldId="489"/>
        </pc:sldMkLst>
      </pc:sldChg>
      <pc:sldChg chg="modNotesTx">
        <pc:chgData name="Maria Bachtsevanou" userId="02d9953a-25b1-4008-96c4-e5f8b723f642" providerId="ADAL" clId="{3CE46FCF-7A0F-FF4A-B385-C5E9C62F0D81}" dt="2023-08-29T13:53:07.504" v="4" actId="20577"/>
        <pc:sldMkLst>
          <pc:docMk/>
          <pc:sldMk cId="3105637401" sldId="492"/>
        </pc:sldMkLst>
      </pc:sldChg>
      <pc:sldChg chg="modNotesTx">
        <pc:chgData name="Maria Bachtsevanou" userId="02d9953a-25b1-4008-96c4-e5f8b723f642" providerId="ADAL" clId="{3CE46FCF-7A0F-FF4A-B385-C5E9C62F0D81}" dt="2023-08-29T13:53:13.145" v="5" actId="20577"/>
        <pc:sldMkLst>
          <pc:docMk/>
          <pc:sldMk cId="2724452029" sldId="493"/>
        </pc:sldMkLst>
      </pc:sldChg>
      <pc:sldChg chg="modNotesTx">
        <pc:chgData name="Maria Bachtsevanou" userId="02d9953a-25b1-4008-96c4-e5f8b723f642" providerId="ADAL" clId="{3CE46FCF-7A0F-FF4A-B385-C5E9C62F0D81}" dt="2023-08-29T13:53:01.735" v="2" actId="20577"/>
        <pc:sldMkLst>
          <pc:docMk/>
          <pc:sldMk cId="2544749945" sldId="498"/>
        </pc:sldMkLst>
      </pc:sldChg>
      <pc:sldChg chg="del">
        <pc:chgData name="Maria Bachtsevanou" userId="02d9953a-25b1-4008-96c4-e5f8b723f642" providerId="ADAL" clId="{3CE46FCF-7A0F-FF4A-B385-C5E9C62F0D81}" dt="2023-08-30T06:57:55.601" v="22" actId="2696"/>
        <pc:sldMkLst>
          <pc:docMk/>
          <pc:sldMk cId="1051471065" sldId="504"/>
        </pc:sldMkLst>
      </pc:sldChg>
      <pc:sldChg chg="modNotesTx">
        <pc:chgData name="Maria Bachtsevanou" userId="02d9953a-25b1-4008-96c4-e5f8b723f642" providerId="ADAL" clId="{3CE46FCF-7A0F-FF4A-B385-C5E9C62F0D81}" dt="2023-08-29T13:52:57.022" v="0" actId="20577"/>
        <pc:sldMkLst>
          <pc:docMk/>
          <pc:sldMk cId="326485197" sldId="505"/>
        </pc:sldMkLst>
      </pc:sldChg>
      <pc:sldChg chg="addSp delSp modSp mod modNotesTx">
        <pc:chgData name="Maria Bachtsevanou" userId="02d9953a-25b1-4008-96c4-e5f8b723f642" providerId="ADAL" clId="{3CE46FCF-7A0F-FF4A-B385-C5E9C62F0D81}" dt="2023-08-30T08:31:54.284" v="33" actId="1076"/>
        <pc:sldMkLst>
          <pc:docMk/>
          <pc:sldMk cId="2039244052" sldId="510"/>
        </pc:sldMkLst>
        <pc:graphicFrameChg chg="mod">
          <ac:chgData name="Maria Bachtsevanou" userId="02d9953a-25b1-4008-96c4-e5f8b723f642" providerId="ADAL" clId="{3CE46FCF-7A0F-FF4A-B385-C5E9C62F0D81}" dt="2023-08-30T08:31:23.031" v="25" actId="478"/>
          <ac:graphicFrameMkLst>
            <pc:docMk/>
            <pc:sldMk cId="2039244052" sldId="510"/>
            <ac:graphicFrameMk id="29" creationId="{C5D324F6-55AC-26FE-1DA2-CB6DA12B02ED}"/>
          </ac:graphicFrameMkLst>
        </pc:graphicFrameChg>
        <pc:picChg chg="add del mod">
          <ac:chgData name="Maria Bachtsevanou" userId="02d9953a-25b1-4008-96c4-e5f8b723f642" providerId="ADAL" clId="{3CE46FCF-7A0F-FF4A-B385-C5E9C62F0D81}" dt="2023-08-30T08:31:32.574" v="27"/>
          <ac:picMkLst>
            <pc:docMk/>
            <pc:sldMk cId="2039244052" sldId="510"/>
            <ac:picMk id="2" creationId="{B5C6E9F4-1769-1753-77FD-43758DAB6976}"/>
          </ac:picMkLst>
        </pc:picChg>
        <pc:picChg chg="del mod">
          <ac:chgData name="Maria Bachtsevanou" userId="02d9953a-25b1-4008-96c4-e5f8b723f642" providerId="ADAL" clId="{3CE46FCF-7A0F-FF4A-B385-C5E9C62F0D81}" dt="2023-08-30T08:31:18.045" v="23" actId="478"/>
          <ac:picMkLst>
            <pc:docMk/>
            <pc:sldMk cId="2039244052" sldId="510"/>
            <ac:picMk id="3" creationId="{F9466183-F0AB-38E2-2842-6E8DA719961B}"/>
          </ac:picMkLst>
        </pc:picChg>
        <pc:picChg chg="add mod">
          <ac:chgData name="Maria Bachtsevanou" userId="02d9953a-25b1-4008-96c4-e5f8b723f642" providerId="ADAL" clId="{3CE46FCF-7A0F-FF4A-B385-C5E9C62F0D81}" dt="2023-08-30T08:31:54.284" v="33" actId="1076"/>
          <ac:picMkLst>
            <pc:docMk/>
            <pc:sldMk cId="2039244052" sldId="510"/>
            <ac:picMk id="4" creationId="{6A2656B1-47B8-DED2-EFAA-AA7CF5AFC9CA}"/>
          </ac:picMkLst>
        </pc:picChg>
      </pc:sldChg>
      <pc:sldChg chg="modSp add">
        <pc:chgData name="Maria Bachtsevanou" userId="02d9953a-25b1-4008-96c4-e5f8b723f642" providerId="ADAL" clId="{3CE46FCF-7A0F-FF4A-B385-C5E9C62F0D81}" dt="2023-08-30T06:57:46.884" v="21"/>
        <pc:sldMkLst>
          <pc:docMk/>
          <pc:sldMk cId="418814348" sldId="513"/>
        </pc:sldMkLst>
        <pc:graphicFrameChg chg="mod">
          <ac:chgData name="Maria Bachtsevanou" userId="02d9953a-25b1-4008-96c4-e5f8b723f642" providerId="ADAL" clId="{3CE46FCF-7A0F-FF4A-B385-C5E9C62F0D81}" dt="2023-08-30T06:57:46.884" v="21"/>
          <ac:graphicFrameMkLst>
            <pc:docMk/>
            <pc:sldMk cId="418814348" sldId="513"/>
            <ac:graphicFrameMk id="19" creationId="{CEEE5514-505D-D852-34A7-75585D29295A}"/>
          </ac:graphicFrameMkLst>
        </pc:graphicFrameChg>
      </pc:sldChg>
    </pc:docChg>
  </pc:docChgLst>
  <pc:docChgLst>
    <pc:chgData name="Aimilios Mouchtaropoulos" userId="7f1fdbd2-2fe4-4d30-8fde-d6231f439908" providerId="ADAL" clId="{BFF22F38-6498-2F41-BCB7-6EA9527B95EB}"/>
    <pc:docChg chg="modSld">
      <pc:chgData name="Aimilios Mouchtaropoulos" userId="7f1fdbd2-2fe4-4d30-8fde-d6231f439908" providerId="ADAL" clId="{BFF22F38-6498-2F41-BCB7-6EA9527B95EB}" dt="2023-07-19T11:11:11.773" v="6" actId="20577"/>
      <pc:docMkLst>
        <pc:docMk/>
      </pc:docMkLst>
      <pc:sldChg chg="modNotesTx">
        <pc:chgData name="Aimilios Mouchtaropoulos" userId="7f1fdbd2-2fe4-4d30-8fde-d6231f439908" providerId="ADAL" clId="{BFF22F38-6498-2F41-BCB7-6EA9527B95EB}" dt="2023-07-19T11:10:24.697" v="1" actId="20577"/>
        <pc:sldMkLst>
          <pc:docMk/>
          <pc:sldMk cId="1386619321" sldId="485"/>
        </pc:sldMkLst>
      </pc:sldChg>
      <pc:sldChg chg="modNotesTx">
        <pc:chgData name="Aimilios Mouchtaropoulos" userId="7f1fdbd2-2fe4-4d30-8fde-d6231f439908" providerId="ADAL" clId="{BFF22F38-6498-2F41-BCB7-6EA9527B95EB}" dt="2023-07-19T11:11:02.291" v="5" actId="20577"/>
        <pc:sldMkLst>
          <pc:docMk/>
          <pc:sldMk cId="50650791" sldId="488"/>
        </pc:sldMkLst>
      </pc:sldChg>
      <pc:sldChg chg="modNotesTx">
        <pc:chgData name="Aimilios Mouchtaropoulos" userId="7f1fdbd2-2fe4-4d30-8fde-d6231f439908" providerId="ADAL" clId="{BFF22F38-6498-2F41-BCB7-6EA9527B95EB}" dt="2023-07-19T11:11:11.773" v="6" actId="20577"/>
        <pc:sldMkLst>
          <pc:docMk/>
          <pc:sldMk cId="2801924827" sldId="489"/>
        </pc:sldMkLst>
      </pc:sldChg>
      <pc:sldChg chg="modNotesTx">
        <pc:chgData name="Aimilios Mouchtaropoulos" userId="7f1fdbd2-2fe4-4d30-8fde-d6231f439908" providerId="ADAL" clId="{BFF22F38-6498-2F41-BCB7-6EA9527B95EB}" dt="2023-07-19T11:10:52.225" v="4" actId="20577"/>
        <pc:sldMkLst>
          <pc:docMk/>
          <pc:sldMk cId="3105637401" sldId="492"/>
        </pc:sldMkLst>
      </pc:sldChg>
      <pc:sldChg chg="modNotesTx">
        <pc:chgData name="Aimilios Mouchtaropoulos" userId="7f1fdbd2-2fe4-4d30-8fde-d6231f439908" providerId="ADAL" clId="{BFF22F38-6498-2F41-BCB7-6EA9527B95EB}" dt="2023-07-19T11:10:37.651" v="3" actId="20577"/>
        <pc:sldMkLst>
          <pc:docMk/>
          <pc:sldMk cId="2724452029" sldId="493"/>
        </pc:sldMkLst>
      </pc:sldChg>
      <pc:sldChg chg="modNotesTx">
        <pc:chgData name="Aimilios Mouchtaropoulos" userId="7f1fdbd2-2fe4-4d30-8fde-d6231f439908" providerId="ADAL" clId="{BFF22F38-6498-2F41-BCB7-6EA9527B95EB}" dt="2023-07-19T11:10:13.616" v="0" actId="20577"/>
        <pc:sldMkLst>
          <pc:docMk/>
          <pc:sldMk cId="4093866296" sldId="494"/>
        </pc:sldMkLst>
      </pc:sldChg>
    </pc:docChg>
  </pc:docChgLst>
  <pc:docChgLst>
    <pc:chgData name="Aimilios Mouchtaropoulos" userId="7f1fdbd2-2fe4-4d30-8fde-d6231f439908" providerId="ADAL" clId="{2C39E027-85E8-3343-BB6C-606D862553F1}"/>
    <pc:docChg chg="undo custSel addSld delSld modSld">
      <pc:chgData name="Aimilios Mouchtaropoulos" userId="7f1fdbd2-2fe4-4d30-8fde-d6231f439908" providerId="ADAL" clId="{2C39E027-85E8-3343-BB6C-606D862553F1}" dt="2023-06-18T18:22:53.597" v="1345" actId="2696"/>
      <pc:docMkLst>
        <pc:docMk/>
      </pc:docMkLst>
      <pc:sldChg chg="addSp delSp modSp del mod modNotesTx">
        <pc:chgData name="Aimilios Mouchtaropoulos" userId="7f1fdbd2-2fe4-4d30-8fde-d6231f439908" providerId="ADAL" clId="{2C39E027-85E8-3343-BB6C-606D862553F1}" dt="2023-06-18T18:22:53.597" v="1345" actId="2696"/>
        <pc:sldMkLst>
          <pc:docMk/>
          <pc:sldMk cId="1107967643" sldId="439"/>
        </pc:sldMkLst>
        <pc:spChg chg="add del mod">
          <ac:chgData name="Aimilios Mouchtaropoulos" userId="7f1fdbd2-2fe4-4d30-8fde-d6231f439908" providerId="ADAL" clId="{2C39E027-85E8-3343-BB6C-606D862553F1}" dt="2023-06-18T17:22:41.499" v="1248" actId="478"/>
          <ac:spMkLst>
            <pc:docMk/>
            <pc:sldMk cId="1107967643" sldId="439"/>
            <ac:spMk id="3" creationId="{6F48C435-B00D-1CF6-96C3-8E9FC14B04D1}"/>
          </ac:spMkLst>
        </pc:spChg>
        <pc:spChg chg="mod">
          <ac:chgData name="Aimilios Mouchtaropoulos" userId="7f1fdbd2-2fe4-4d30-8fde-d6231f439908" providerId="ADAL" clId="{2C39E027-85E8-3343-BB6C-606D862553F1}" dt="2023-06-18T17:22:39.149" v="1246" actId="14100"/>
          <ac:spMkLst>
            <pc:docMk/>
            <pc:sldMk cId="1107967643" sldId="439"/>
            <ac:spMk id="5" creationId="{B61242DD-127A-D028-8634-F2FEA3205459}"/>
          </ac:spMkLst>
        </pc:spChg>
        <pc:spChg chg="add del mod">
          <ac:chgData name="Aimilios Mouchtaropoulos" userId="7f1fdbd2-2fe4-4d30-8fde-d6231f439908" providerId="ADAL" clId="{2C39E027-85E8-3343-BB6C-606D862553F1}" dt="2023-06-18T17:22:40.731" v="1247"/>
          <ac:spMkLst>
            <pc:docMk/>
            <pc:sldMk cId="1107967643" sldId="439"/>
            <ac:spMk id="6" creationId="{4F2E7AA0-2AF5-63A7-8F65-872DF5402CDF}"/>
          </ac:spMkLst>
        </pc:spChg>
      </pc:sldChg>
      <pc:sldChg chg="modSp del mod">
        <pc:chgData name="Aimilios Mouchtaropoulos" userId="7f1fdbd2-2fe4-4d30-8fde-d6231f439908" providerId="ADAL" clId="{2C39E027-85E8-3343-BB6C-606D862553F1}" dt="2023-06-18T18:22:49.260" v="1344" actId="2696"/>
        <pc:sldMkLst>
          <pc:docMk/>
          <pc:sldMk cId="2102402938" sldId="477"/>
        </pc:sldMkLst>
        <pc:spChg chg="mod">
          <ac:chgData name="Aimilios Mouchtaropoulos" userId="7f1fdbd2-2fe4-4d30-8fde-d6231f439908" providerId="ADAL" clId="{2C39E027-85E8-3343-BB6C-606D862553F1}" dt="2023-06-18T09:58:56.143" v="117" actId="20577"/>
          <ac:spMkLst>
            <pc:docMk/>
            <pc:sldMk cId="2102402938" sldId="477"/>
            <ac:spMk id="4" creationId="{D6917D85-3233-9434-AA96-27202F647F48}"/>
          </ac:spMkLst>
        </pc:spChg>
      </pc:sldChg>
      <pc:sldChg chg="modSp mod modNotesTx">
        <pc:chgData name="Aimilios Mouchtaropoulos" userId="7f1fdbd2-2fe4-4d30-8fde-d6231f439908" providerId="ADAL" clId="{2C39E027-85E8-3343-BB6C-606D862553F1}" dt="2023-06-18T15:22:06.845" v="1239"/>
        <pc:sldMkLst>
          <pc:docMk/>
          <pc:sldMk cId="50650791" sldId="488"/>
        </pc:sldMkLst>
        <pc:spChg chg="mod">
          <ac:chgData name="Aimilios Mouchtaropoulos" userId="7f1fdbd2-2fe4-4d30-8fde-d6231f439908" providerId="ADAL" clId="{2C39E027-85E8-3343-BB6C-606D862553F1}" dt="2023-06-18T11:57:07.913" v="940" actId="20577"/>
          <ac:spMkLst>
            <pc:docMk/>
            <pc:sldMk cId="50650791" sldId="488"/>
            <ac:spMk id="27" creationId="{2B9EB62D-05C3-81A2-1D1D-E3373437C7BA}"/>
          </ac:spMkLst>
        </pc:spChg>
        <pc:grpChg chg="mod">
          <ac:chgData name="Aimilios Mouchtaropoulos" userId="7f1fdbd2-2fe4-4d30-8fde-d6231f439908" providerId="ADAL" clId="{2C39E027-85E8-3343-BB6C-606D862553F1}" dt="2023-06-18T11:57:26.601" v="965" actId="1035"/>
          <ac:grpSpMkLst>
            <pc:docMk/>
            <pc:sldMk cId="50650791" sldId="488"/>
            <ac:grpSpMk id="11" creationId="{E1E7AF8B-103E-7490-947E-59B03EE93981}"/>
          </ac:grpSpMkLst>
        </pc:grpChg>
      </pc:sldChg>
      <pc:sldChg chg="add">
        <pc:chgData name="Aimilios Mouchtaropoulos" userId="7f1fdbd2-2fe4-4d30-8fde-d6231f439908" providerId="ADAL" clId="{2C39E027-85E8-3343-BB6C-606D862553F1}" dt="2023-06-18T17:19:16.302" v="1240"/>
        <pc:sldMkLst>
          <pc:docMk/>
          <pc:sldMk cId="4275745503" sldId="490"/>
        </pc:sldMkLst>
      </pc:sldChg>
      <pc:sldChg chg="modNotesTx">
        <pc:chgData name="Aimilios Mouchtaropoulos" userId="7f1fdbd2-2fe4-4d30-8fde-d6231f439908" providerId="ADAL" clId="{2C39E027-85E8-3343-BB6C-606D862553F1}" dt="2023-06-18T11:10:21.286" v="894" actId="20577"/>
        <pc:sldMkLst>
          <pc:docMk/>
          <pc:sldMk cId="2724452029" sldId="493"/>
        </pc:sldMkLst>
      </pc:sldChg>
      <pc:sldChg chg="modSp add mod">
        <pc:chgData name="Aimilios Mouchtaropoulos" userId="7f1fdbd2-2fe4-4d30-8fde-d6231f439908" providerId="ADAL" clId="{2C39E027-85E8-3343-BB6C-606D862553F1}" dt="2023-06-18T17:24:08.676" v="1343" actId="20577"/>
        <pc:sldMkLst>
          <pc:docMk/>
          <pc:sldMk cId="2793967963" sldId="495"/>
        </pc:sldMkLst>
        <pc:spChg chg="mod">
          <ac:chgData name="Aimilios Mouchtaropoulos" userId="7f1fdbd2-2fe4-4d30-8fde-d6231f439908" providerId="ADAL" clId="{2C39E027-85E8-3343-BB6C-606D862553F1}" dt="2023-06-18T17:24:08.676" v="1343" actId="20577"/>
          <ac:spMkLst>
            <pc:docMk/>
            <pc:sldMk cId="2793967963" sldId="495"/>
            <ac:spMk id="3" creationId="{6F48C435-B00D-1CF6-96C3-8E9FC14B04D1}"/>
          </ac:spMkLst>
        </pc:spChg>
      </pc:sldChg>
      <pc:sldChg chg="add del">
        <pc:chgData name="Aimilios Mouchtaropoulos" userId="7f1fdbd2-2fe4-4d30-8fde-d6231f439908" providerId="ADAL" clId="{2C39E027-85E8-3343-BB6C-606D862553F1}" dt="2023-06-18T17:22:38.669" v="1245"/>
        <pc:sldMkLst>
          <pc:docMk/>
          <pc:sldMk cId="4003460318" sldId="495"/>
        </pc:sldMkLst>
      </pc:sldChg>
    </pc:docChg>
  </pc:docChgLst>
  <pc:docChgLst>
    <pc:chgData name="Domniki Miteloudi" userId="75887956-8c35-4493-8457-1082ed69524e" providerId="ADAL" clId="{ECEFF88D-1DDF-F44F-813B-3A450F28AC8E}"/>
    <pc:docChg chg="custSel modSld sldOrd">
      <pc:chgData name="Domniki Miteloudi" userId="75887956-8c35-4493-8457-1082ed69524e" providerId="ADAL" clId="{ECEFF88D-1DDF-F44F-813B-3A450F28AC8E}" dt="2023-08-22T14:27:44.765" v="1651" actId="14100"/>
      <pc:docMkLst>
        <pc:docMk/>
      </pc:docMkLst>
      <pc:sldChg chg="addSp modSp mod ord modNotesTx">
        <pc:chgData name="Domniki Miteloudi" userId="75887956-8c35-4493-8457-1082ed69524e" providerId="ADAL" clId="{ECEFF88D-1DDF-F44F-813B-3A450F28AC8E}" dt="2023-08-22T14:26:50.046" v="1650" actId="1076"/>
        <pc:sldMkLst>
          <pc:docMk/>
          <pc:sldMk cId="1386619321" sldId="485"/>
        </pc:sldMkLst>
        <pc:spChg chg="mod">
          <ac:chgData name="Domniki Miteloudi" userId="75887956-8c35-4493-8457-1082ed69524e" providerId="ADAL" clId="{ECEFF88D-1DDF-F44F-813B-3A450F28AC8E}" dt="2023-08-22T14:24:13.271" v="1615" actId="14100"/>
          <ac:spMkLst>
            <pc:docMk/>
            <pc:sldMk cId="1386619321" sldId="485"/>
            <ac:spMk id="85" creationId="{E5F1E170-FF4C-E0B6-F996-05CD939E895D}"/>
          </ac:spMkLst>
        </pc:spChg>
        <pc:spChg chg="mod">
          <ac:chgData name="Domniki Miteloudi" userId="75887956-8c35-4493-8457-1082ed69524e" providerId="ADAL" clId="{ECEFF88D-1DDF-F44F-813B-3A450F28AC8E}" dt="2023-08-22T14:26:14.004" v="1643" actId="1076"/>
          <ac:spMkLst>
            <pc:docMk/>
            <pc:sldMk cId="1386619321" sldId="485"/>
            <ac:spMk id="86" creationId="{00C8A765-D126-3B75-27F1-89CD49298E77}"/>
          </ac:spMkLst>
        </pc:spChg>
        <pc:spChg chg="mod">
          <ac:chgData name="Domniki Miteloudi" userId="75887956-8c35-4493-8457-1082ed69524e" providerId="ADAL" clId="{ECEFF88D-1DDF-F44F-813B-3A450F28AC8E}" dt="2023-08-22T14:26:50.046" v="1650" actId="1076"/>
          <ac:spMkLst>
            <pc:docMk/>
            <pc:sldMk cId="1386619321" sldId="485"/>
            <ac:spMk id="90" creationId="{71A46C24-E12F-DA92-3C84-789EE0FA84CA}"/>
          </ac:spMkLst>
        </pc:spChg>
        <pc:graphicFrameChg chg="add mod">
          <ac:chgData name="Domniki Miteloudi" userId="75887956-8c35-4493-8457-1082ed69524e" providerId="ADAL" clId="{ECEFF88D-1DDF-F44F-813B-3A450F28AC8E}" dt="2023-08-22T14:26:27.352" v="1645" actId="1076"/>
          <ac:graphicFrameMkLst>
            <pc:docMk/>
            <pc:sldMk cId="1386619321" sldId="485"/>
            <ac:graphicFrameMk id="2" creationId="{86529212-A97E-F848-67B3-3FD369E21586}"/>
          </ac:graphicFrameMkLst>
        </pc:graphicFrameChg>
        <pc:picChg chg="mod">
          <ac:chgData name="Domniki Miteloudi" userId="75887956-8c35-4493-8457-1082ed69524e" providerId="ADAL" clId="{ECEFF88D-1DDF-F44F-813B-3A450F28AC8E}" dt="2023-08-22T14:26:43.436" v="1648" actId="1076"/>
          <ac:picMkLst>
            <pc:docMk/>
            <pc:sldMk cId="1386619321" sldId="485"/>
            <ac:picMk id="82" creationId="{52ABE899-15DE-B6B4-F932-7B6BC15DC25B}"/>
          </ac:picMkLst>
        </pc:picChg>
        <pc:picChg chg="mod">
          <ac:chgData name="Domniki Miteloudi" userId="75887956-8c35-4493-8457-1082ed69524e" providerId="ADAL" clId="{ECEFF88D-1DDF-F44F-813B-3A450F28AC8E}" dt="2023-08-22T14:26:08.617" v="1641" actId="1076"/>
          <ac:picMkLst>
            <pc:docMk/>
            <pc:sldMk cId="1386619321" sldId="485"/>
            <ac:picMk id="83" creationId="{5ECCB562-135E-108F-21E6-4DDD4E08144E}"/>
          </ac:picMkLst>
        </pc:picChg>
        <pc:picChg chg="mod">
          <ac:chgData name="Domniki Miteloudi" userId="75887956-8c35-4493-8457-1082ed69524e" providerId="ADAL" clId="{ECEFF88D-1DDF-F44F-813B-3A450F28AC8E}" dt="2023-08-22T14:24:17.704" v="1616" actId="1076"/>
          <ac:picMkLst>
            <pc:docMk/>
            <pc:sldMk cId="1386619321" sldId="485"/>
            <ac:picMk id="89" creationId="{2822EB1E-3217-0C55-CA9D-1DD3CD4CABDF}"/>
          </ac:picMkLst>
        </pc:picChg>
        <pc:cxnChg chg="mod">
          <ac:chgData name="Domniki Miteloudi" userId="75887956-8c35-4493-8457-1082ed69524e" providerId="ADAL" clId="{ECEFF88D-1DDF-F44F-813B-3A450F28AC8E}" dt="2023-08-22T14:24:09.789" v="1614" actId="1076"/>
          <ac:cxnSpMkLst>
            <pc:docMk/>
            <pc:sldMk cId="1386619321" sldId="485"/>
            <ac:cxnSpMk id="87" creationId="{23102A8A-B98E-9AF2-BE5B-4D524D55BDC8}"/>
          </ac:cxnSpMkLst>
        </pc:cxnChg>
        <pc:cxnChg chg="mod">
          <ac:chgData name="Domniki Miteloudi" userId="75887956-8c35-4493-8457-1082ed69524e" providerId="ADAL" clId="{ECEFF88D-1DDF-F44F-813B-3A450F28AC8E}" dt="2023-08-22T14:26:10.920" v="1642" actId="1076"/>
          <ac:cxnSpMkLst>
            <pc:docMk/>
            <pc:sldMk cId="1386619321" sldId="485"/>
            <ac:cxnSpMk id="88" creationId="{32E7B082-DF46-6E69-6B37-4763203A7586}"/>
          </ac:cxnSpMkLst>
        </pc:cxnChg>
      </pc:sldChg>
      <pc:sldChg chg="modNotesTx">
        <pc:chgData name="Domniki Miteloudi" userId="75887956-8c35-4493-8457-1082ed69524e" providerId="ADAL" clId="{ECEFF88D-1DDF-F44F-813B-3A450F28AC8E}" dt="2023-08-21T10:07:26.834" v="3" actId="20577"/>
        <pc:sldMkLst>
          <pc:docMk/>
          <pc:sldMk cId="50650791" sldId="488"/>
        </pc:sldMkLst>
      </pc:sldChg>
      <pc:sldChg chg="ord modNotesTx">
        <pc:chgData name="Domniki Miteloudi" userId="75887956-8c35-4493-8457-1082ed69524e" providerId="ADAL" clId="{ECEFF88D-1DDF-F44F-813B-3A450F28AC8E}" dt="2023-08-21T13:08:24.254" v="512" actId="20577"/>
        <pc:sldMkLst>
          <pc:docMk/>
          <pc:sldMk cId="2801924827" sldId="489"/>
        </pc:sldMkLst>
      </pc:sldChg>
      <pc:sldChg chg="ord modNotesTx">
        <pc:chgData name="Domniki Miteloudi" userId="75887956-8c35-4493-8457-1082ed69524e" providerId="ADAL" clId="{ECEFF88D-1DDF-F44F-813B-3A450F28AC8E}" dt="2023-08-21T13:08:37.847" v="513" actId="27107"/>
        <pc:sldMkLst>
          <pc:docMk/>
          <pc:sldMk cId="4275745503" sldId="490"/>
        </pc:sldMkLst>
      </pc:sldChg>
      <pc:sldChg chg="modSp mod ord modNotesTx">
        <pc:chgData name="Domniki Miteloudi" userId="75887956-8c35-4493-8457-1082ed69524e" providerId="ADAL" clId="{ECEFF88D-1DDF-F44F-813B-3A450F28AC8E}" dt="2023-08-22T14:27:44.765" v="1651" actId="14100"/>
        <pc:sldMkLst>
          <pc:docMk/>
          <pc:sldMk cId="3105637401" sldId="492"/>
        </pc:sldMkLst>
        <pc:picChg chg="mod">
          <ac:chgData name="Domniki Miteloudi" userId="75887956-8c35-4493-8457-1082ed69524e" providerId="ADAL" clId="{ECEFF88D-1DDF-F44F-813B-3A450F28AC8E}" dt="2023-08-22T14:27:44.765" v="1651" actId="14100"/>
          <ac:picMkLst>
            <pc:docMk/>
            <pc:sldMk cId="3105637401" sldId="492"/>
            <ac:picMk id="18" creationId="{55C8830A-6544-BE79-E87A-09FE44C36D1F}"/>
          </ac:picMkLst>
        </pc:picChg>
      </pc:sldChg>
      <pc:sldChg chg="modNotesTx">
        <pc:chgData name="Domniki Miteloudi" userId="75887956-8c35-4493-8457-1082ed69524e" providerId="ADAL" clId="{ECEFF88D-1DDF-F44F-813B-3A450F28AC8E}" dt="2023-08-21T10:03:27.960" v="1" actId="20577"/>
        <pc:sldMkLst>
          <pc:docMk/>
          <pc:sldMk cId="2724452029" sldId="493"/>
        </pc:sldMkLst>
      </pc:sldChg>
    </pc:docChg>
  </pc:docChgLst>
  <pc:docChgLst>
    <pc:chgData name="Domniki Miteloudi" userId="75887956-8c35-4493-8457-1082ed69524e" providerId="ADAL" clId="{CA353E9D-EA34-F24A-83FF-0EBEB2354419}"/>
    <pc:docChg chg="undo redo custSel modSld">
      <pc:chgData name="Domniki Miteloudi" userId="75887956-8c35-4493-8457-1082ed69524e" providerId="ADAL" clId="{CA353E9D-EA34-F24A-83FF-0EBEB2354419}" dt="2023-08-23T09:30:33.845" v="2455" actId="20577"/>
      <pc:docMkLst>
        <pc:docMk/>
      </pc:docMkLst>
      <pc:sldChg chg="modNotesTx">
        <pc:chgData name="Domniki Miteloudi" userId="75887956-8c35-4493-8457-1082ed69524e" providerId="ADAL" clId="{CA353E9D-EA34-F24A-83FF-0EBEB2354419}" dt="2023-08-23T08:50:04.517" v="1951" actId="20577"/>
        <pc:sldMkLst>
          <pc:docMk/>
          <pc:sldMk cId="1386619321" sldId="485"/>
        </pc:sldMkLst>
      </pc:sldChg>
      <pc:sldChg chg="addSp delSp modSp mod modNotesTx">
        <pc:chgData name="Domniki Miteloudi" userId="75887956-8c35-4493-8457-1082ed69524e" providerId="ADAL" clId="{CA353E9D-EA34-F24A-83FF-0EBEB2354419}" dt="2023-08-23T08:45:21.909" v="1948" actId="20577"/>
        <pc:sldMkLst>
          <pc:docMk/>
          <pc:sldMk cId="50650791" sldId="488"/>
        </pc:sldMkLst>
        <pc:spChg chg="add del mod">
          <ac:chgData name="Domniki Miteloudi" userId="75887956-8c35-4493-8457-1082ed69524e" providerId="ADAL" clId="{CA353E9D-EA34-F24A-83FF-0EBEB2354419}" dt="2023-08-23T07:12:54.155" v="5"/>
          <ac:spMkLst>
            <pc:docMk/>
            <pc:sldMk cId="50650791" sldId="488"/>
            <ac:spMk id="2" creationId="{34137A17-1676-9FD5-7D3C-F7698DAAF567}"/>
          </ac:spMkLst>
        </pc:spChg>
        <pc:spChg chg="add mod">
          <ac:chgData name="Domniki Miteloudi" userId="75887956-8c35-4493-8457-1082ed69524e" providerId="ADAL" clId="{CA353E9D-EA34-F24A-83FF-0EBEB2354419}" dt="2023-08-23T07:13:34.201" v="8" actId="1076"/>
          <ac:spMkLst>
            <pc:docMk/>
            <pc:sldMk cId="50650791" sldId="488"/>
            <ac:spMk id="4" creationId="{B393E89A-2B39-EE2C-EFD1-2A126ECA470A}"/>
          </ac:spMkLst>
        </pc:spChg>
        <pc:spChg chg="mod">
          <ac:chgData name="Domniki Miteloudi" userId="75887956-8c35-4493-8457-1082ed69524e" providerId="ADAL" clId="{CA353E9D-EA34-F24A-83FF-0EBEB2354419}" dt="2023-08-23T07:51:16.358" v="232" actId="1076"/>
          <ac:spMkLst>
            <pc:docMk/>
            <pc:sldMk cId="50650791" sldId="488"/>
            <ac:spMk id="5" creationId="{9B40265E-7FA2-4E5E-903B-91959FC1781F}"/>
          </ac:spMkLst>
        </pc:spChg>
        <pc:spChg chg="add del mod">
          <ac:chgData name="Domniki Miteloudi" userId="75887956-8c35-4493-8457-1082ed69524e" providerId="ADAL" clId="{CA353E9D-EA34-F24A-83FF-0EBEB2354419}" dt="2023-08-23T07:45:36.757" v="121"/>
          <ac:spMkLst>
            <pc:docMk/>
            <pc:sldMk cId="50650791" sldId="488"/>
            <ac:spMk id="6" creationId="{31A8EB11-0D9F-F16C-DEC8-C0FE27933F6B}"/>
          </ac:spMkLst>
        </pc:spChg>
        <pc:spChg chg="add mod">
          <ac:chgData name="Domniki Miteloudi" userId="75887956-8c35-4493-8457-1082ed69524e" providerId="ADAL" clId="{CA353E9D-EA34-F24A-83FF-0EBEB2354419}" dt="2023-08-23T07:45:50.099" v="122"/>
          <ac:spMkLst>
            <pc:docMk/>
            <pc:sldMk cId="50650791" sldId="488"/>
            <ac:spMk id="9" creationId="{F4C243F0-3C18-81CF-D259-171777EA4389}"/>
          </ac:spMkLst>
        </pc:spChg>
        <pc:spChg chg="mod">
          <ac:chgData name="Domniki Miteloudi" userId="75887956-8c35-4493-8457-1082ed69524e" providerId="ADAL" clId="{CA353E9D-EA34-F24A-83FF-0EBEB2354419}" dt="2023-08-23T08:01:00.985" v="354" actId="1076"/>
          <ac:spMkLst>
            <pc:docMk/>
            <pc:sldMk cId="50650791" sldId="488"/>
            <ac:spMk id="16" creationId="{7CEE5690-E514-B319-E4D2-B82584DD29DC}"/>
          </ac:spMkLst>
        </pc:spChg>
        <pc:spChg chg="mod">
          <ac:chgData name="Domniki Miteloudi" userId="75887956-8c35-4493-8457-1082ed69524e" providerId="ADAL" clId="{CA353E9D-EA34-F24A-83FF-0EBEB2354419}" dt="2023-08-23T07:53:51.035" v="292" actId="20577"/>
          <ac:spMkLst>
            <pc:docMk/>
            <pc:sldMk cId="50650791" sldId="488"/>
            <ac:spMk id="22" creationId="{3CF7AF3B-8AC0-8D46-8434-59E5131E2583}"/>
          </ac:spMkLst>
        </pc:spChg>
        <pc:spChg chg="mod">
          <ac:chgData name="Domniki Miteloudi" userId="75887956-8c35-4493-8457-1082ed69524e" providerId="ADAL" clId="{CA353E9D-EA34-F24A-83FF-0EBEB2354419}" dt="2023-08-23T08:01:46.552" v="362" actId="1076"/>
          <ac:spMkLst>
            <pc:docMk/>
            <pc:sldMk cId="50650791" sldId="488"/>
            <ac:spMk id="23" creationId="{FD9DEEBB-AFB2-0BB5-9323-7E2DC6CDB821}"/>
          </ac:spMkLst>
        </pc:spChg>
        <pc:spChg chg="del mod">
          <ac:chgData name="Domniki Miteloudi" userId="75887956-8c35-4493-8457-1082ed69524e" providerId="ADAL" clId="{CA353E9D-EA34-F24A-83FF-0EBEB2354419}" dt="2023-08-23T07:53:47.027" v="286" actId="21"/>
          <ac:spMkLst>
            <pc:docMk/>
            <pc:sldMk cId="50650791" sldId="488"/>
            <ac:spMk id="24" creationId="{0E5424B6-D205-6377-09C1-8FBB70658446}"/>
          </ac:spMkLst>
        </pc:spChg>
        <pc:spChg chg="mod">
          <ac:chgData name="Domniki Miteloudi" userId="75887956-8c35-4493-8457-1082ed69524e" providerId="ADAL" clId="{CA353E9D-EA34-F24A-83FF-0EBEB2354419}" dt="2023-08-23T08:01:53.667" v="363" actId="1076"/>
          <ac:spMkLst>
            <pc:docMk/>
            <pc:sldMk cId="50650791" sldId="488"/>
            <ac:spMk id="25" creationId="{356ED74C-F9CF-80ED-1C6C-F70A41892204}"/>
          </ac:spMkLst>
        </pc:spChg>
        <pc:spChg chg="del mod">
          <ac:chgData name="Domniki Miteloudi" userId="75887956-8c35-4493-8457-1082ed69524e" providerId="ADAL" clId="{CA353E9D-EA34-F24A-83FF-0EBEB2354419}" dt="2023-08-23T07:53:42.314" v="284" actId="21"/>
          <ac:spMkLst>
            <pc:docMk/>
            <pc:sldMk cId="50650791" sldId="488"/>
            <ac:spMk id="26" creationId="{4F738403-C007-6BE5-8DE4-7D41E6317412}"/>
          </ac:spMkLst>
        </pc:spChg>
        <pc:spChg chg="mod">
          <ac:chgData name="Domniki Miteloudi" userId="75887956-8c35-4493-8457-1082ed69524e" providerId="ADAL" clId="{CA353E9D-EA34-F24A-83FF-0EBEB2354419}" dt="2023-08-23T08:01:57.201" v="364" actId="1076"/>
          <ac:spMkLst>
            <pc:docMk/>
            <pc:sldMk cId="50650791" sldId="488"/>
            <ac:spMk id="27" creationId="{2B9EB62D-05C3-81A2-1D1D-E3373437C7BA}"/>
          </ac:spMkLst>
        </pc:spChg>
        <pc:spChg chg="del">
          <ac:chgData name="Domniki Miteloudi" userId="75887956-8c35-4493-8457-1082ed69524e" providerId="ADAL" clId="{CA353E9D-EA34-F24A-83FF-0EBEB2354419}" dt="2023-08-23T08:00:29.489" v="346" actId="21"/>
          <ac:spMkLst>
            <pc:docMk/>
            <pc:sldMk cId="50650791" sldId="488"/>
            <ac:spMk id="28" creationId="{E9BF8DD0-9B8C-AA5B-59C8-7BD7260D6CBE}"/>
          </ac:spMkLst>
        </pc:spChg>
        <pc:spChg chg="del">
          <ac:chgData name="Domniki Miteloudi" userId="75887956-8c35-4493-8457-1082ed69524e" providerId="ADAL" clId="{CA353E9D-EA34-F24A-83FF-0EBEB2354419}" dt="2023-08-23T08:00:32.401" v="347" actId="21"/>
          <ac:spMkLst>
            <pc:docMk/>
            <pc:sldMk cId="50650791" sldId="488"/>
            <ac:spMk id="29" creationId="{5050674C-92A8-1E81-41D5-181F8616D2F3}"/>
          </ac:spMkLst>
        </pc:spChg>
        <pc:spChg chg="mod">
          <ac:chgData name="Domniki Miteloudi" userId="75887956-8c35-4493-8457-1082ed69524e" providerId="ADAL" clId="{CA353E9D-EA34-F24A-83FF-0EBEB2354419}" dt="2023-08-23T08:00:01.218" v="342" actId="1076"/>
          <ac:spMkLst>
            <pc:docMk/>
            <pc:sldMk cId="50650791" sldId="488"/>
            <ac:spMk id="30" creationId="{0F28D377-B3D4-CD43-27B3-A1ACD8380469}"/>
          </ac:spMkLst>
        </pc:spChg>
        <pc:spChg chg="mod">
          <ac:chgData name="Domniki Miteloudi" userId="75887956-8c35-4493-8457-1082ed69524e" providerId="ADAL" clId="{CA353E9D-EA34-F24A-83FF-0EBEB2354419}" dt="2023-08-23T07:59:11.853" v="336" actId="1076"/>
          <ac:spMkLst>
            <pc:docMk/>
            <pc:sldMk cId="50650791" sldId="488"/>
            <ac:spMk id="32" creationId="{880E5495-26DF-A275-CC87-E5C3C75A8126}"/>
          </ac:spMkLst>
        </pc:spChg>
        <pc:spChg chg="mod">
          <ac:chgData name="Domniki Miteloudi" userId="75887956-8c35-4493-8457-1082ed69524e" providerId="ADAL" clId="{CA353E9D-EA34-F24A-83FF-0EBEB2354419}" dt="2023-08-23T07:59:32.187" v="337" actId="1076"/>
          <ac:spMkLst>
            <pc:docMk/>
            <pc:sldMk cId="50650791" sldId="488"/>
            <ac:spMk id="33" creationId="{10A3F409-4C09-B2A2-3D1A-09086B27BA88}"/>
          </ac:spMkLst>
        </pc:spChg>
        <pc:spChg chg="mod">
          <ac:chgData name="Domniki Miteloudi" userId="75887956-8c35-4493-8457-1082ed69524e" providerId="ADAL" clId="{CA353E9D-EA34-F24A-83FF-0EBEB2354419}" dt="2023-08-23T07:59:37.820" v="339" actId="1076"/>
          <ac:spMkLst>
            <pc:docMk/>
            <pc:sldMk cId="50650791" sldId="488"/>
            <ac:spMk id="35" creationId="{CBCA8877-57EF-E86E-C851-D38166D04A5B}"/>
          </ac:spMkLst>
        </pc:spChg>
        <pc:spChg chg="mod">
          <ac:chgData name="Domniki Miteloudi" userId="75887956-8c35-4493-8457-1082ed69524e" providerId="ADAL" clId="{CA353E9D-EA34-F24A-83FF-0EBEB2354419}" dt="2023-08-23T07:59:53.816" v="341" actId="1076"/>
          <ac:spMkLst>
            <pc:docMk/>
            <pc:sldMk cId="50650791" sldId="488"/>
            <ac:spMk id="36" creationId="{CD002805-AA6C-D1D2-EAA3-C1A03E425C0C}"/>
          </ac:spMkLst>
        </pc:spChg>
        <pc:spChg chg="mod">
          <ac:chgData name="Domniki Miteloudi" userId="75887956-8c35-4493-8457-1082ed69524e" providerId="ADAL" clId="{CA353E9D-EA34-F24A-83FF-0EBEB2354419}" dt="2023-08-23T07:49:12.978" v="194" actId="14100"/>
          <ac:spMkLst>
            <pc:docMk/>
            <pc:sldMk cId="50650791" sldId="488"/>
            <ac:spMk id="38" creationId="{4C66476B-773F-E29B-01F1-4022E2A68F3C}"/>
          </ac:spMkLst>
        </pc:spChg>
        <pc:spChg chg="mod">
          <ac:chgData name="Domniki Miteloudi" userId="75887956-8c35-4493-8457-1082ed69524e" providerId="ADAL" clId="{CA353E9D-EA34-F24A-83FF-0EBEB2354419}" dt="2023-08-23T07:49:12.498" v="193" actId="14100"/>
          <ac:spMkLst>
            <pc:docMk/>
            <pc:sldMk cId="50650791" sldId="488"/>
            <ac:spMk id="39" creationId="{9E54BF59-BCEB-9A9E-7853-959CAB0A7BE2}"/>
          </ac:spMkLst>
        </pc:spChg>
        <pc:spChg chg="mod">
          <ac:chgData name="Domniki Miteloudi" userId="75887956-8c35-4493-8457-1082ed69524e" providerId="ADAL" clId="{CA353E9D-EA34-F24A-83FF-0EBEB2354419}" dt="2023-08-23T07:49:11.150" v="190" actId="14100"/>
          <ac:spMkLst>
            <pc:docMk/>
            <pc:sldMk cId="50650791" sldId="488"/>
            <ac:spMk id="42" creationId="{73F9A9A8-45B5-D237-268C-AFB4E21FEB44}"/>
          </ac:spMkLst>
        </pc:spChg>
        <pc:spChg chg="mod">
          <ac:chgData name="Domniki Miteloudi" userId="75887956-8c35-4493-8457-1082ed69524e" providerId="ADAL" clId="{CA353E9D-EA34-F24A-83FF-0EBEB2354419}" dt="2023-08-23T07:51:16.512" v="233" actId="1076"/>
          <ac:spMkLst>
            <pc:docMk/>
            <pc:sldMk cId="50650791" sldId="488"/>
            <ac:spMk id="43" creationId="{CD13CDD0-402E-885C-76AC-E7FF1E2D2AE4}"/>
          </ac:spMkLst>
        </pc:spChg>
        <pc:spChg chg="mod">
          <ac:chgData name="Domniki Miteloudi" userId="75887956-8c35-4493-8457-1082ed69524e" providerId="ADAL" clId="{CA353E9D-EA34-F24A-83FF-0EBEB2354419}" dt="2023-08-23T07:53:12.378" v="279" actId="1076"/>
          <ac:spMkLst>
            <pc:docMk/>
            <pc:sldMk cId="50650791" sldId="488"/>
            <ac:spMk id="44" creationId="{766EEB4A-70B0-1C3E-CE40-FC2AA2202215}"/>
          </ac:spMkLst>
        </pc:spChg>
        <pc:spChg chg="mod">
          <ac:chgData name="Domniki Miteloudi" userId="75887956-8c35-4493-8457-1082ed69524e" providerId="ADAL" clId="{CA353E9D-EA34-F24A-83FF-0EBEB2354419}" dt="2023-08-23T07:53:15.493" v="280" actId="1076"/>
          <ac:spMkLst>
            <pc:docMk/>
            <pc:sldMk cId="50650791" sldId="488"/>
            <ac:spMk id="45" creationId="{4FDFEB8E-4B3E-98E2-0EDB-9400E6BD2953}"/>
          </ac:spMkLst>
        </pc:spChg>
        <pc:spChg chg="mod">
          <ac:chgData name="Domniki Miteloudi" userId="75887956-8c35-4493-8457-1082ed69524e" providerId="ADAL" clId="{CA353E9D-EA34-F24A-83FF-0EBEB2354419}" dt="2023-08-23T07:53:06.092" v="278" actId="1076"/>
          <ac:spMkLst>
            <pc:docMk/>
            <pc:sldMk cId="50650791" sldId="488"/>
            <ac:spMk id="46" creationId="{3C4BD799-C5BB-1CAB-1165-199BD1C448FC}"/>
          </ac:spMkLst>
        </pc:spChg>
        <pc:spChg chg="mod">
          <ac:chgData name="Domniki Miteloudi" userId="75887956-8c35-4493-8457-1082ed69524e" providerId="ADAL" clId="{CA353E9D-EA34-F24A-83FF-0EBEB2354419}" dt="2023-08-23T07:53:23.243" v="281" actId="1076"/>
          <ac:spMkLst>
            <pc:docMk/>
            <pc:sldMk cId="50650791" sldId="488"/>
            <ac:spMk id="47" creationId="{AE2D421B-D514-F1E1-D4A9-82E497B75D8E}"/>
          </ac:spMkLst>
        </pc:spChg>
        <pc:spChg chg="add mod">
          <ac:chgData name="Domniki Miteloudi" userId="75887956-8c35-4493-8457-1082ed69524e" providerId="ADAL" clId="{CA353E9D-EA34-F24A-83FF-0EBEB2354419}" dt="2023-08-23T08:02:20.077" v="385" actId="20577"/>
          <ac:spMkLst>
            <pc:docMk/>
            <pc:sldMk cId="50650791" sldId="488"/>
            <ac:spMk id="49" creationId="{99058D3B-2F1C-369E-FB05-ABE494773D01}"/>
          </ac:spMkLst>
        </pc:spChg>
        <pc:spChg chg="add del mod">
          <ac:chgData name="Domniki Miteloudi" userId="75887956-8c35-4493-8457-1082ed69524e" providerId="ADAL" clId="{CA353E9D-EA34-F24A-83FF-0EBEB2354419}" dt="2023-08-23T07:53:47.059" v="288"/>
          <ac:spMkLst>
            <pc:docMk/>
            <pc:sldMk cId="50650791" sldId="488"/>
            <ac:spMk id="50" creationId="{36EFFC10-430E-96E8-D5F3-5F8941AAB66E}"/>
          </ac:spMkLst>
        </pc:spChg>
        <pc:spChg chg="add mod">
          <ac:chgData name="Domniki Miteloudi" userId="75887956-8c35-4493-8457-1082ed69524e" providerId="ADAL" clId="{CA353E9D-EA34-F24A-83FF-0EBEB2354419}" dt="2023-08-23T08:00:46.668" v="351" actId="1076"/>
          <ac:spMkLst>
            <pc:docMk/>
            <pc:sldMk cId="50650791" sldId="488"/>
            <ac:spMk id="51" creationId="{E9BEB495-50CF-BCC5-7F8E-1A0527E37B8A}"/>
          </ac:spMkLst>
        </pc:spChg>
        <pc:spChg chg="add mod">
          <ac:chgData name="Domniki Miteloudi" userId="75887956-8c35-4493-8457-1082ed69524e" providerId="ADAL" clId="{CA353E9D-EA34-F24A-83FF-0EBEB2354419}" dt="2023-08-23T08:00:52.585" v="352" actId="1076"/>
          <ac:spMkLst>
            <pc:docMk/>
            <pc:sldMk cId="50650791" sldId="488"/>
            <ac:spMk id="52" creationId="{92286C99-1F06-2886-BE7C-1381757808A6}"/>
          </ac:spMkLst>
        </pc:spChg>
        <pc:spChg chg="add mod">
          <ac:chgData name="Domniki Miteloudi" userId="75887956-8c35-4493-8457-1082ed69524e" providerId="ADAL" clId="{CA353E9D-EA34-F24A-83FF-0EBEB2354419}" dt="2023-08-23T08:02:30.380" v="386"/>
          <ac:spMkLst>
            <pc:docMk/>
            <pc:sldMk cId="50650791" sldId="488"/>
            <ac:spMk id="54" creationId="{EB67910A-C281-C2E0-EC11-2C5107EE674C}"/>
          </ac:spMkLst>
        </pc:spChg>
        <pc:spChg chg="add mod">
          <ac:chgData name="Domniki Miteloudi" userId="75887956-8c35-4493-8457-1082ed69524e" providerId="ADAL" clId="{CA353E9D-EA34-F24A-83FF-0EBEB2354419}" dt="2023-08-23T08:03:47.536" v="399" actId="20577"/>
          <ac:spMkLst>
            <pc:docMk/>
            <pc:sldMk cId="50650791" sldId="488"/>
            <ac:spMk id="55" creationId="{F497E6B9-3DBB-3159-9C38-4A2E9912BDDC}"/>
          </ac:spMkLst>
        </pc:spChg>
        <pc:spChg chg="add mod">
          <ac:chgData name="Domniki Miteloudi" userId="75887956-8c35-4493-8457-1082ed69524e" providerId="ADAL" clId="{CA353E9D-EA34-F24A-83FF-0EBEB2354419}" dt="2023-08-23T08:02:57.116" v="393" actId="1076"/>
          <ac:spMkLst>
            <pc:docMk/>
            <pc:sldMk cId="50650791" sldId="488"/>
            <ac:spMk id="56" creationId="{BDCCADE1-6BDB-BBAE-B59F-0A66D9E72701}"/>
          </ac:spMkLst>
        </pc:spChg>
        <pc:grpChg chg="add mod">
          <ac:chgData name="Domniki Miteloudi" userId="75887956-8c35-4493-8457-1082ed69524e" providerId="ADAL" clId="{CA353E9D-EA34-F24A-83FF-0EBEB2354419}" dt="2023-08-23T07:46:01.582" v="125" actId="1076"/>
          <ac:grpSpMkLst>
            <pc:docMk/>
            <pc:sldMk cId="50650791" sldId="488"/>
            <ac:grpSpMk id="7" creationId="{9A51CC3F-7438-6477-BC3E-6F670072077A}"/>
          </ac:grpSpMkLst>
        </pc:grpChg>
        <pc:grpChg chg="mod">
          <ac:chgData name="Domniki Miteloudi" userId="75887956-8c35-4493-8457-1082ed69524e" providerId="ADAL" clId="{CA353E9D-EA34-F24A-83FF-0EBEB2354419}" dt="2023-08-23T08:00:57.686" v="353" actId="1076"/>
          <ac:grpSpMkLst>
            <pc:docMk/>
            <pc:sldMk cId="50650791" sldId="488"/>
            <ac:grpSpMk id="11" creationId="{E1E7AF8B-103E-7490-947E-59B03EE93981}"/>
          </ac:grpSpMkLst>
        </pc:grpChg>
        <pc:grpChg chg="del">
          <ac:chgData name="Domniki Miteloudi" userId="75887956-8c35-4493-8457-1082ed69524e" providerId="ADAL" clId="{CA353E9D-EA34-F24A-83FF-0EBEB2354419}" dt="2023-08-23T08:00:29.489" v="346" actId="21"/>
          <ac:grpSpMkLst>
            <pc:docMk/>
            <pc:sldMk cId="50650791" sldId="488"/>
            <ac:grpSpMk id="18" creationId="{F70D8F9F-BDC6-B801-CD22-3900DB8CC784}"/>
          </ac:grpSpMkLst>
        </pc:grpChg>
        <pc:grpChg chg="del">
          <ac:chgData name="Domniki Miteloudi" userId="75887956-8c35-4493-8457-1082ed69524e" providerId="ADAL" clId="{CA353E9D-EA34-F24A-83FF-0EBEB2354419}" dt="2023-08-23T07:53:42.314" v="284" actId="21"/>
          <ac:grpSpMkLst>
            <pc:docMk/>
            <pc:sldMk cId="50650791" sldId="488"/>
            <ac:grpSpMk id="19" creationId="{4F255EE4-4419-41EA-C81C-1B7176FC1F5E}"/>
          </ac:grpSpMkLst>
        </pc:grpChg>
        <pc:grpChg chg="del">
          <ac:chgData name="Domniki Miteloudi" userId="75887956-8c35-4493-8457-1082ed69524e" providerId="ADAL" clId="{CA353E9D-EA34-F24A-83FF-0EBEB2354419}" dt="2023-08-23T07:53:47.027" v="286" actId="21"/>
          <ac:grpSpMkLst>
            <pc:docMk/>
            <pc:sldMk cId="50650791" sldId="488"/>
            <ac:grpSpMk id="20" creationId="{9E009322-E479-CE73-EAB6-F811ABB6959F}"/>
          </ac:grpSpMkLst>
        </pc:grpChg>
        <pc:grpChg chg="add mod">
          <ac:chgData name="Domniki Miteloudi" userId="75887956-8c35-4493-8457-1082ed69524e" providerId="ADAL" clId="{CA353E9D-EA34-F24A-83FF-0EBEB2354419}" dt="2023-08-23T08:03:56.783" v="400" actId="14100"/>
          <ac:grpSpMkLst>
            <pc:docMk/>
            <pc:sldMk cId="50650791" sldId="488"/>
            <ac:grpSpMk id="53" creationId="{A98FD885-F34C-8287-3FB7-F5307B4FD691}"/>
          </ac:grpSpMkLst>
        </pc:grpChg>
      </pc:sldChg>
      <pc:sldChg chg="modNotesTx">
        <pc:chgData name="Domniki Miteloudi" userId="75887956-8c35-4493-8457-1082ed69524e" providerId="ADAL" clId="{CA353E9D-EA34-F24A-83FF-0EBEB2354419}" dt="2023-08-23T08:48:18.456" v="1949"/>
        <pc:sldMkLst>
          <pc:docMk/>
          <pc:sldMk cId="2801924827" sldId="489"/>
        </pc:sldMkLst>
      </pc:sldChg>
      <pc:sldChg chg="addSp delSp modSp mod">
        <pc:chgData name="Domniki Miteloudi" userId="75887956-8c35-4493-8457-1082ed69524e" providerId="ADAL" clId="{CA353E9D-EA34-F24A-83FF-0EBEB2354419}" dt="2023-08-23T08:20:27.310" v="1232"/>
        <pc:sldMkLst>
          <pc:docMk/>
          <pc:sldMk cId="4275745503" sldId="490"/>
        </pc:sldMkLst>
        <pc:spChg chg="add mod">
          <ac:chgData name="Domniki Miteloudi" userId="75887956-8c35-4493-8457-1082ed69524e" providerId="ADAL" clId="{CA353E9D-EA34-F24A-83FF-0EBEB2354419}" dt="2023-08-23T08:09:10.757" v="771" actId="207"/>
          <ac:spMkLst>
            <pc:docMk/>
            <pc:sldMk cId="4275745503" sldId="490"/>
            <ac:spMk id="3" creationId="{B872DF93-5B93-EF19-8025-DAB17956FBFC}"/>
          </ac:spMkLst>
        </pc:spChg>
        <pc:spChg chg="add mod">
          <ac:chgData name="Domniki Miteloudi" userId="75887956-8c35-4493-8457-1082ed69524e" providerId="ADAL" clId="{CA353E9D-EA34-F24A-83FF-0EBEB2354419}" dt="2023-08-23T08:20:04.904" v="1064" actId="207"/>
          <ac:spMkLst>
            <pc:docMk/>
            <pc:sldMk cId="4275745503" sldId="490"/>
            <ac:spMk id="4" creationId="{5A46C6FA-9099-DB76-0480-C3F4ABF9A0A0}"/>
          </ac:spMkLst>
        </pc:spChg>
        <pc:spChg chg="add del mod">
          <ac:chgData name="Domniki Miteloudi" userId="75887956-8c35-4493-8457-1082ed69524e" providerId="ADAL" clId="{CA353E9D-EA34-F24A-83FF-0EBEB2354419}" dt="2023-08-23T08:15:29.877" v="1033" actId="21"/>
          <ac:spMkLst>
            <pc:docMk/>
            <pc:sldMk cId="4275745503" sldId="490"/>
            <ac:spMk id="6" creationId="{57EAA3CF-CA74-1D74-00D4-37FE2A24BC68}"/>
          </ac:spMkLst>
        </pc:spChg>
        <pc:spChg chg="add del mod">
          <ac:chgData name="Domniki Miteloudi" userId="75887956-8c35-4493-8457-1082ed69524e" providerId="ADAL" clId="{CA353E9D-EA34-F24A-83FF-0EBEB2354419}" dt="2023-08-23T08:07:47.963" v="494"/>
          <ac:spMkLst>
            <pc:docMk/>
            <pc:sldMk cId="4275745503" sldId="490"/>
            <ac:spMk id="9" creationId="{72579ACA-6247-FBAA-8680-B85B57051E87}"/>
          </ac:spMkLst>
        </pc:spChg>
        <pc:spChg chg="add del mod">
          <ac:chgData name="Domniki Miteloudi" userId="75887956-8c35-4493-8457-1082ed69524e" providerId="ADAL" clId="{CA353E9D-EA34-F24A-83FF-0EBEB2354419}" dt="2023-08-23T08:07:47.085" v="492"/>
          <ac:spMkLst>
            <pc:docMk/>
            <pc:sldMk cId="4275745503" sldId="490"/>
            <ac:spMk id="11" creationId="{174E7F80-21E2-186D-A34C-3C83934DCE15}"/>
          </ac:spMkLst>
        </pc:spChg>
        <pc:spChg chg="add del mod">
          <ac:chgData name="Domniki Miteloudi" userId="75887956-8c35-4493-8457-1082ed69524e" providerId="ADAL" clId="{CA353E9D-EA34-F24A-83FF-0EBEB2354419}" dt="2023-08-23T08:15:26.411" v="1032" actId="21"/>
          <ac:spMkLst>
            <pc:docMk/>
            <pc:sldMk cId="4275745503" sldId="490"/>
            <ac:spMk id="13" creationId="{73276761-E1EE-9771-EB31-F7A7F302A6EE}"/>
          </ac:spMkLst>
        </pc:spChg>
        <pc:spChg chg="add mod">
          <ac:chgData name="Domniki Miteloudi" userId="75887956-8c35-4493-8457-1082ed69524e" providerId="ADAL" clId="{CA353E9D-EA34-F24A-83FF-0EBEB2354419}" dt="2023-08-23T08:20:21.647" v="1229" actId="207"/>
          <ac:spMkLst>
            <pc:docMk/>
            <pc:sldMk cId="4275745503" sldId="490"/>
            <ac:spMk id="14" creationId="{9DB6F173-F970-ECEF-AC15-2CAE218E93E4}"/>
          </ac:spMkLst>
        </pc:spChg>
        <pc:spChg chg="add del mod">
          <ac:chgData name="Domniki Miteloudi" userId="75887956-8c35-4493-8457-1082ed69524e" providerId="ADAL" clId="{CA353E9D-EA34-F24A-83FF-0EBEB2354419}" dt="2023-08-23T08:14:56.128" v="961" actId="21"/>
          <ac:spMkLst>
            <pc:docMk/>
            <pc:sldMk cId="4275745503" sldId="490"/>
            <ac:spMk id="15" creationId="{4B74FBD8-2E4D-7570-367E-379C2047DD6B}"/>
          </ac:spMkLst>
        </pc:spChg>
        <pc:spChg chg="add mod">
          <ac:chgData name="Domniki Miteloudi" userId="75887956-8c35-4493-8457-1082ed69524e" providerId="ADAL" clId="{CA353E9D-EA34-F24A-83FF-0EBEB2354419}" dt="2023-08-23T08:16:17.977" v="1045" actId="1076"/>
          <ac:spMkLst>
            <pc:docMk/>
            <pc:sldMk cId="4275745503" sldId="490"/>
            <ac:spMk id="16" creationId="{F3EA146A-C3AF-27D6-DA41-1BF878B7FC69}"/>
          </ac:spMkLst>
        </pc:spChg>
        <pc:spChg chg="add del mod">
          <ac:chgData name="Domniki Miteloudi" userId="75887956-8c35-4493-8457-1082ed69524e" providerId="ADAL" clId="{CA353E9D-EA34-F24A-83FF-0EBEB2354419}" dt="2023-08-23T08:17:20.423" v="1059"/>
          <ac:spMkLst>
            <pc:docMk/>
            <pc:sldMk cId="4275745503" sldId="490"/>
            <ac:spMk id="18" creationId="{0E58F2B1-55EC-7BDC-AEEB-EE020D9BB336}"/>
          </ac:spMkLst>
        </pc:spChg>
        <pc:spChg chg="add del mod">
          <ac:chgData name="Domniki Miteloudi" userId="75887956-8c35-4493-8457-1082ed69524e" providerId="ADAL" clId="{CA353E9D-EA34-F24A-83FF-0EBEB2354419}" dt="2023-08-23T08:20:27.310" v="1232"/>
          <ac:spMkLst>
            <pc:docMk/>
            <pc:sldMk cId="4275745503" sldId="490"/>
            <ac:spMk id="19" creationId="{264FFA81-6B80-50B9-C7FA-53665884589C}"/>
          </ac:spMkLst>
        </pc:spChg>
        <pc:grpChg chg="add mod">
          <ac:chgData name="Domniki Miteloudi" userId="75887956-8c35-4493-8457-1082ed69524e" providerId="ADAL" clId="{CA353E9D-EA34-F24A-83FF-0EBEB2354419}" dt="2023-08-23T08:16:39.327" v="1050" actId="14100"/>
          <ac:grpSpMkLst>
            <pc:docMk/>
            <pc:sldMk cId="4275745503" sldId="490"/>
            <ac:grpSpMk id="2" creationId="{72A5240E-33F9-C0FC-6BF6-C141B551710A}"/>
          </ac:grpSpMkLst>
        </pc:grpChg>
        <pc:picChg chg="mod">
          <ac:chgData name="Domniki Miteloudi" userId="75887956-8c35-4493-8457-1082ed69524e" providerId="ADAL" clId="{CA353E9D-EA34-F24A-83FF-0EBEB2354419}" dt="2023-08-23T08:16:44.477" v="1051" actId="14100"/>
          <ac:picMkLst>
            <pc:docMk/>
            <pc:sldMk cId="4275745503" sldId="490"/>
            <ac:picMk id="7" creationId="{0C323388-0FCD-A705-BF03-6AA367F1ECB1}"/>
          </ac:picMkLst>
        </pc:picChg>
      </pc:sldChg>
      <pc:sldChg chg="addSp delSp modSp mod modNotesTx">
        <pc:chgData name="Domniki Miteloudi" userId="75887956-8c35-4493-8457-1082ed69524e" providerId="ADAL" clId="{CA353E9D-EA34-F24A-83FF-0EBEB2354419}" dt="2023-08-23T09:30:33.845" v="2455" actId="20577"/>
        <pc:sldMkLst>
          <pc:docMk/>
          <pc:sldMk cId="3105637401" sldId="492"/>
        </pc:sldMkLst>
        <pc:spChg chg="mod">
          <ac:chgData name="Domniki Miteloudi" userId="75887956-8c35-4493-8457-1082ed69524e" providerId="ADAL" clId="{CA353E9D-EA34-F24A-83FF-0EBEB2354419}" dt="2023-08-23T08:33:19.743" v="1932" actId="1076"/>
          <ac:spMkLst>
            <pc:docMk/>
            <pc:sldMk cId="3105637401" sldId="492"/>
            <ac:spMk id="6" creationId="{CF25E39E-64F6-BD2A-C479-83E12BED2A36}"/>
          </ac:spMkLst>
        </pc:spChg>
        <pc:spChg chg="mod">
          <ac:chgData name="Domniki Miteloudi" userId="75887956-8c35-4493-8457-1082ed69524e" providerId="ADAL" clId="{CA353E9D-EA34-F24A-83FF-0EBEB2354419}" dt="2023-08-23T09:08:08.419" v="2449" actId="20577"/>
          <ac:spMkLst>
            <pc:docMk/>
            <pc:sldMk cId="3105637401" sldId="492"/>
            <ac:spMk id="11" creationId="{B7065BE8-187F-E412-3455-D9C7D4EDC533}"/>
          </ac:spMkLst>
        </pc:spChg>
        <pc:spChg chg="mod">
          <ac:chgData name="Domniki Miteloudi" userId="75887956-8c35-4493-8457-1082ed69524e" providerId="ADAL" clId="{CA353E9D-EA34-F24A-83FF-0EBEB2354419}" dt="2023-08-23T08:31:42.051" v="1871" actId="20577"/>
          <ac:spMkLst>
            <pc:docMk/>
            <pc:sldMk cId="3105637401" sldId="492"/>
            <ac:spMk id="13" creationId="{64017ED3-333F-B170-D813-8E27BDFBC189}"/>
          </ac:spMkLst>
        </pc:spChg>
        <pc:spChg chg="mod">
          <ac:chgData name="Domniki Miteloudi" userId="75887956-8c35-4493-8457-1082ed69524e" providerId="ADAL" clId="{CA353E9D-EA34-F24A-83FF-0EBEB2354419}" dt="2023-08-23T08:29:08.625" v="1616" actId="1076"/>
          <ac:spMkLst>
            <pc:docMk/>
            <pc:sldMk cId="3105637401" sldId="492"/>
            <ac:spMk id="16" creationId="{E7E52C18-0729-0140-A0FB-AD4675E2CA35}"/>
          </ac:spMkLst>
        </pc:spChg>
        <pc:spChg chg="add del mod">
          <ac:chgData name="Domniki Miteloudi" userId="75887956-8c35-4493-8457-1082ed69524e" providerId="ADAL" clId="{CA353E9D-EA34-F24A-83FF-0EBEB2354419}" dt="2023-08-23T08:22:35.590" v="1315"/>
          <ac:spMkLst>
            <pc:docMk/>
            <pc:sldMk cId="3105637401" sldId="492"/>
            <ac:spMk id="19" creationId="{EABCD2C5-3A56-D3F9-FE2B-183BE09D8F6F}"/>
          </ac:spMkLst>
        </pc:spChg>
        <pc:spChg chg="add del mod">
          <ac:chgData name="Domniki Miteloudi" userId="75887956-8c35-4493-8457-1082ed69524e" providerId="ADAL" clId="{CA353E9D-EA34-F24A-83FF-0EBEB2354419}" dt="2023-08-23T08:23:55.384" v="1487"/>
          <ac:spMkLst>
            <pc:docMk/>
            <pc:sldMk cId="3105637401" sldId="492"/>
            <ac:spMk id="20" creationId="{C872CB2D-D957-62C5-7A81-B5DA9BC3A86E}"/>
          </ac:spMkLst>
        </pc:spChg>
        <pc:spChg chg="add del mod">
          <ac:chgData name="Domniki Miteloudi" userId="75887956-8c35-4493-8457-1082ed69524e" providerId="ADAL" clId="{CA353E9D-EA34-F24A-83FF-0EBEB2354419}" dt="2023-08-23T08:25:54.147" v="1592"/>
          <ac:spMkLst>
            <pc:docMk/>
            <pc:sldMk cId="3105637401" sldId="492"/>
            <ac:spMk id="21" creationId="{EE1D32B1-81E6-1978-CB83-6ADBF6042C3B}"/>
          </ac:spMkLst>
        </pc:spChg>
        <pc:spChg chg="add del mod">
          <ac:chgData name="Domniki Miteloudi" userId="75887956-8c35-4493-8457-1082ed69524e" providerId="ADAL" clId="{CA353E9D-EA34-F24A-83FF-0EBEB2354419}" dt="2023-08-23T08:27:10.208" v="1598" actId="21"/>
          <ac:spMkLst>
            <pc:docMk/>
            <pc:sldMk cId="3105637401" sldId="492"/>
            <ac:spMk id="23" creationId="{8911F7E5-AA2A-4D3A-C4B9-95491C47B47A}"/>
          </ac:spMkLst>
        </pc:spChg>
        <pc:spChg chg="add mod">
          <ac:chgData name="Domniki Miteloudi" userId="75887956-8c35-4493-8457-1082ed69524e" providerId="ADAL" clId="{CA353E9D-EA34-F24A-83FF-0EBEB2354419}" dt="2023-08-23T08:32:38.232" v="1931" actId="20577"/>
          <ac:spMkLst>
            <pc:docMk/>
            <pc:sldMk cId="3105637401" sldId="492"/>
            <ac:spMk id="27" creationId="{5CAAD722-EB76-70C4-C542-BB9306FEA7F9}"/>
          </ac:spMkLst>
        </pc:spChg>
        <pc:spChg chg="add del mod">
          <ac:chgData name="Domniki Miteloudi" userId="75887956-8c35-4493-8457-1082ed69524e" providerId="ADAL" clId="{CA353E9D-EA34-F24A-83FF-0EBEB2354419}" dt="2023-08-23T08:30:28.228" v="1744"/>
          <ac:spMkLst>
            <pc:docMk/>
            <pc:sldMk cId="3105637401" sldId="492"/>
            <ac:spMk id="28" creationId="{BB244DE3-45AE-03EB-E747-391C4E46BE24}"/>
          </ac:spMkLst>
        </pc:spChg>
        <pc:picChg chg="mod">
          <ac:chgData name="Domniki Miteloudi" userId="75887956-8c35-4493-8457-1082ed69524e" providerId="ADAL" clId="{CA353E9D-EA34-F24A-83FF-0EBEB2354419}" dt="2023-08-23T08:28:52.425" v="1612" actId="1076"/>
          <ac:picMkLst>
            <pc:docMk/>
            <pc:sldMk cId="3105637401" sldId="492"/>
            <ac:picMk id="3" creationId="{2E4252B2-1D7B-0906-F80B-5C765B20C4F2}"/>
          </ac:picMkLst>
        </pc:picChg>
        <pc:picChg chg="mod">
          <ac:chgData name="Domniki Miteloudi" userId="75887956-8c35-4493-8457-1082ed69524e" providerId="ADAL" clId="{CA353E9D-EA34-F24A-83FF-0EBEB2354419}" dt="2023-08-23T08:28:20.775" v="1603" actId="14100"/>
          <ac:picMkLst>
            <pc:docMk/>
            <pc:sldMk cId="3105637401" sldId="492"/>
            <ac:picMk id="4" creationId="{3256B6E3-1409-B7CC-E203-4F3E486B9E7C}"/>
          </ac:picMkLst>
        </pc:picChg>
        <pc:picChg chg="mod">
          <ac:chgData name="Domniki Miteloudi" userId="75887956-8c35-4493-8457-1082ed69524e" providerId="ADAL" clId="{CA353E9D-EA34-F24A-83FF-0EBEB2354419}" dt="2023-08-23T08:28:33.442" v="1607" actId="1076"/>
          <ac:picMkLst>
            <pc:docMk/>
            <pc:sldMk cId="3105637401" sldId="492"/>
            <ac:picMk id="7" creationId="{14F828A1-4F48-DB2D-2351-7DF00A64AB1A}"/>
          </ac:picMkLst>
        </pc:picChg>
        <pc:picChg chg="mod">
          <ac:chgData name="Domniki Miteloudi" userId="75887956-8c35-4493-8457-1082ed69524e" providerId="ADAL" clId="{CA353E9D-EA34-F24A-83FF-0EBEB2354419}" dt="2023-08-23T08:29:03.358" v="1615" actId="14100"/>
          <ac:picMkLst>
            <pc:docMk/>
            <pc:sldMk cId="3105637401" sldId="492"/>
            <ac:picMk id="18" creationId="{55C8830A-6544-BE79-E87A-09FE44C36D1F}"/>
          </ac:picMkLst>
        </pc:picChg>
        <pc:picChg chg="add mod">
          <ac:chgData name="Domniki Miteloudi" userId="75887956-8c35-4493-8457-1082ed69524e" providerId="ADAL" clId="{CA353E9D-EA34-F24A-83FF-0EBEB2354419}" dt="2023-08-23T08:29:17.991" v="1618" actId="1076"/>
          <ac:picMkLst>
            <pc:docMk/>
            <pc:sldMk cId="3105637401" sldId="492"/>
            <ac:picMk id="25" creationId="{CBA92409-34CF-3BBE-42CC-EF3C447EF359}"/>
          </ac:picMkLst>
        </pc:picChg>
        <pc:cxnChg chg="mod">
          <ac:chgData name="Domniki Miteloudi" userId="75887956-8c35-4493-8457-1082ed69524e" providerId="ADAL" clId="{CA353E9D-EA34-F24A-83FF-0EBEB2354419}" dt="2023-08-23T08:28:39.621" v="1609" actId="1076"/>
          <ac:cxnSpMkLst>
            <pc:docMk/>
            <pc:sldMk cId="3105637401" sldId="492"/>
            <ac:cxnSpMk id="9" creationId="{15C7F89C-48FB-70A8-44B2-D3D365C49C16}"/>
          </ac:cxnSpMkLst>
        </pc:cxnChg>
      </pc:sldChg>
    </pc:docChg>
  </pc:docChgLst>
  <pc:docChgLst>
    <pc:chgData name="Aimilios Mouchtaropoulos" userId="7f1fdbd2-2fe4-4d30-8fde-d6231f439908" providerId="ADAL" clId="{BAEE5602-3261-5B41-95F3-7CF52837DA47}"/>
    <pc:docChg chg="modSld">
      <pc:chgData name="Aimilios Mouchtaropoulos" userId="7f1fdbd2-2fe4-4d30-8fde-d6231f439908" providerId="ADAL" clId="{BAEE5602-3261-5B41-95F3-7CF52837DA47}" dt="2023-08-30T08:16:31.708" v="16" actId="20577"/>
      <pc:docMkLst>
        <pc:docMk/>
      </pc:docMkLst>
      <pc:sldChg chg="modSp mod">
        <pc:chgData name="Aimilios Mouchtaropoulos" userId="7f1fdbd2-2fe4-4d30-8fde-d6231f439908" providerId="ADAL" clId="{BAEE5602-3261-5B41-95F3-7CF52837DA47}" dt="2023-08-30T08:16:31.708" v="16" actId="20577"/>
        <pc:sldMkLst>
          <pc:docMk/>
          <pc:sldMk cId="2793967963" sldId="495"/>
        </pc:sldMkLst>
        <pc:spChg chg="mod">
          <ac:chgData name="Aimilios Mouchtaropoulos" userId="7f1fdbd2-2fe4-4d30-8fde-d6231f439908" providerId="ADAL" clId="{BAEE5602-3261-5B41-95F3-7CF52837DA47}" dt="2023-08-30T08:16:31.708" v="16" actId="20577"/>
          <ac:spMkLst>
            <pc:docMk/>
            <pc:sldMk cId="2793967963" sldId="495"/>
            <ac:spMk id="3" creationId="{6F48C435-B00D-1CF6-96C3-8E9FC14B04D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E0A614-28AD-0742-9C48-B25BB18F5153}"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l-GR"/>
        </a:p>
      </dgm:t>
    </dgm:pt>
    <dgm:pt modelId="{65FE69FA-6055-E14D-85D5-12DF97C4F181}">
      <dgm:prSet custT="1"/>
      <dgm:spPr/>
      <dgm:t>
        <a:bodyPr/>
        <a:lstStyle/>
        <a:p>
          <a:pPr marL="0" lvl="0" indent="0" algn="ctr" defTabSz="533400">
            <a:lnSpc>
              <a:spcPct val="90000"/>
            </a:lnSpc>
            <a:spcBef>
              <a:spcPct val="0"/>
            </a:spcBef>
            <a:spcAft>
              <a:spcPct val="35000"/>
            </a:spcAft>
            <a:buNone/>
          </a:pPr>
          <a:r>
            <a:rPr lang="en-GB" sz="1200" kern="1200">
              <a:solidFill>
                <a:srgbClr val="1F1F1F">
                  <a:hueOff val="0"/>
                  <a:satOff val="0"/>
                  <a:lumOff val="0"/>
                  <a:alphaOff val="0"/>
                </a:srgbClr>
              </a:solidFill>
              <a:latin typeface="Commissioner" pitchFamily="2" charset="0"/>
              <a:ea typeface="+mn-ea"/>
              <a:cs typeface="+mn-cs"/>
            </a:rPr>
            <a:t>Lack of Incentives</a:t>
          </a:r>
          <a:endParaRPr lang="el-GR" sz="1200" kern="1200">
            <a:solidFill>
              <a:srgbClr val="1F1F1F">
                <a:hueOff val="0"/>
                <a:satOff val="0"/>
                <a:lumOff val="0"/>
                <a:alphaOff val="0"/>
              </a:srgbClr>
            </a:solidFill>
            <a:latin typeface="Commissioner" pitchFamily="2" charset="0"/>
            <a:ea typeface="+mn-ea"/>
            <a:cs typeface="+mn-cs"/>
          </a:endParaRPr>
        </a:p>
      </dgm:t>
    </dgm:pt>
    <dgm:pt modelId="{E0F32C33-5176-B544-9CFB-564A4DAC2A72}" type="parTrans" cxnId="{B8C1E6CE-B9BF-CB42-8FBD-FE9512E11536}">
      <dgm:prSet/>
      <dgm:spPr/>
      <dgm:t>
        <a:bodyPr/>
        <a:lstStyle/>
        <a:p>
          <a:endParaRPr lang="el-GR"/>
        </a:p>
      </dgm:t>
    </dgm:pt>
    <dgm:pt modelId="{7569FAE8-4B6C-FD45-8726-AF1D8DA33B0E}" type="sibTrans" cxnId="{B8C1E6CE-B9BF-CB42-8FBD-FE9512E11536}">
      <dgm:prSet/>
      <dgm:spPr/>
      <dgm:t>
        <a:bodyPr/>
        <a:lstStyle/>
        <a:p>
          <a:endParaRPr lang="el-GR"/>
        </a:p>
      </dgm:t>
    </dgm:pt>
    <dgm:pt modelId="{DDD5E617-2A46-A14A-92CD-934C942DE1CB}">
      <dgm:prSet custT="1"/>
      <dgm:spPr/>
      <dgm:t>
        <a:bodyPr/>
        <a:lstStyle/>
        <a:p>
          <a:pPr marL="0" lvl="0" indent="0" algn="ctr" defTabSz="533400">
            <a:lnSpc>
              <a:spcPct val="90000"/>
            </a:lnSpc>
            <a:spcBef>
              <a:spcPct val="0"/>
            </a:spcBef>
            <a:spcAft>
              <a:spcPct val="35000"/>
            </a:spcAft>
            <a:buNone/>
          </a:pPr>
          <a:r>
            <a:rPr lang="en-GB" sz="1200" kern="1200">
              <a:solidFill>
                <a:srgbClr val="1F1F1F">
                  <a:hueOff val="0"/>
                  <a:satOff val="0"/>
                  <a:lumOff val="0"/>
                  <a:alphaOff val="0"/>
                </a:srgbClr>
              </a:solidFill>
              <a:latin typeface="Commissioner" pitchFamily="2" charset="0"/>
              <a:ea typeface="+mn-ea"/>
              <a:cs typeface="+mn-cs"/>
            </a:rPr>
            <a:t>High Initial Investment</a:t>
          </a:r>
          <a:endParaRPr lang="el-GR" sz="1200" kern="1200">
            <a:solidFill>
              <a:srgbClr val="1F1F1F">
                <a:hueOff val="0"/>
                <a:satOff val="0"/>
                <a:lumOff val="0"/>
                <a:alphaOff val="0"/>
              </a:srgbClr>
            </a:solidFill>
            <a:latin typeface="Commissioner" pitchFamily="2" charset="0"/>
            <a:ea typeface="+mn-ea"/>
            <a:cs typeface="+mn-cs"/>
          </a:endParaRPr>
        </a:p>
      </dgm:t>
    </dgm:pt>
    <dgm:pt modelId="{53FBF963-8BDA-2848-A3A4-49489C3955B7}" type="parTrans" cxnId="{EB14E87B-5E52-3544-9441-BE4B16409BA4}">
      <dgm:prSet/>
      <dgm:spPr/>
      <dgm:t>
        <a:bodyPr/>
        <a:lstStyle/>
        <a:p>
          <a:endParaRPr lang="el-GR"/>
        </a:p>
      </dgm:t>
    </dgm:pt>
    <dgm:pt modelId="{CA5C1B44-E32F-2E47-8079-B239396E54B3}" type="sibTrans" cxnId="{EB14E87B-5E52-3544-9441-BE4B16409BA4}">
      <dgm:prSet/>
      <dgm:spPr/>
      <dgm:t>
        <a:bodyPr/>
        <a:lstStyle/>
        <a:p>
          <a:endParaRPr lang="el-GR"/>
        </a:p>
      </dgm:t>
    </dgm:pt>
    <dgm:pt modelId="{C046E25C-64FF-AB41-AACB-85BAEF2C4512}">
      <dgm:prSet custT="1"/>
      <dgm:spPr/>
      <dgm:t>
        <a:bodyPr/>
        <a:lstStyle/>
        <a:p>
          <a:pPr marL="0" lvl="0" indent="0" algn="ctr" defTabSz="533400">
            <a:lnSpc>
              <a:spcPct val="90000"/>
            </a:lnSpc>
            <a:spcBef>
              <a:spcPct val="0"/>
            </a:spcBef>
            <a:spcAft>
              <a:spcPct val="35000"/>
            </a:spcAft>
            <a:buNone/>
          </a:pPr>
          <a:r>
            <a:rPr lang="en-GB" sz="1200" kern="1200">
              <a:solidFill>
                <a:srgbClr val="1F1F1F">
                  <a:hueOff val="0"/>
                  <a:satOff val="0"/>
                  <a:lumOff val="0"/>
                  <a:alphaOff val="0"/>
                </a:srgbClr>
              </a:solidFill>
              <a:latin typeface="Commissioner" pitchFamily="2" charset="0"/>
              <a:ea typeface="+mn-ea"/>
              <a:cs typeface="+mn-cs"/>
            </a:rPr>
            <a:t>Limited Knowledge</a:t>
          </a:r>
          <a:endParaRPr lang="el-GR" sz="1200" kern="1200">
            <a:solidFill>
              <a:srgbClr val="1F1F1F">
                <a:hueOff val="0"/>
                <a:satOff val="0"/>
                <a:lumOff val="0"/>
                <a:alphaOff val="0"/>
              </a:srgbClr>
            </a:solidFill>
            <a:latin typeface="Commissioner" pitchFamily="2" charset="0"/>
            <a:ea typeface="+mn-ea"/>
            <a:cs typeface="+mn-cs"/>
          </a:endParaRPr>
        </a:p>
      </dgm:t>
    </dgm:pt>
    <dgm:pt modelId="{C6E7BADC-3069-0E46-9FAE-9B32625D0EDE}" type="parTrans" cxnId="{3C64E7C6-1D38-5D44-9E5E-3A071A504666}">
      <dgm:prSet/>
      <dgm:spPr/>
      <dgm:t>
        <a:bodyPr/>
        <a:lstStyle/>
        <a:p>
          <a:endParaRPr lang="el-GR"/>
        </a:p>
      </dgm:t>
    </dgm:pt>
    <dgm:pt modelId="{F81B0DAC-BBDE-6E4B-8CF1-165A5C7520F3}" type="sibTrans" cxnId="{3C64E7C6-1D38-5D44-9E5E-3A071A504666}">
      <dgm:prSet/>
      <dgm:spPr/>
      <dgm:t>
        <a:bodyPr/>
        <a:lstStyle/>
        <a:p>
          <a:endParaRPr lang="el-GR"/>
        </a:p>
      </dgm:t>
    </dgm:pt>
    <dgm:pt modelId="{569BC49A-0316-BC47-B0E7-E2124EA2202B}">
      <dgm:prSet custT="1"/>
      <dgm:spPr/>
      <dgm:t>
        <a:bodyPr/>
        <a:lstStyle/>
        <a:p>
          <a:pPr marL="0" lvl="0" indent="0" algn="ctr" defTabSz="533400">
            <a:lnSpc>
              <a:spcPct val="90000"/>
            </a:lnSpc>
            <a:spcBef>
              <a:spcPct val="0"/>
            </a:spcBef>
            <a:spcAft>
              <a:spcPct val="35000"/>
            </a:spcAft>
            <a:buNone/>
          </a:pPr>
          <a:r>
            <a:rPr lang="en-GB" sz="1200" kern="1200">
              <a:solidFill>
                <a:srgbClr val="1F1F1F">
                  <a:hueOff val="0"/>
                  <a:satOff val="0"/>
                  <a:lumOff val="0"/>
                  <a:alphaOff val="0"/>
                </a:srgbClr>
              </a:solidFill>
              <a:latin typeface="Commissioner" pitchFamily="2" charset="0"/>
              <a:ea typeface="+mn-ea"/>
              <a:cs typeface="+mn-cs"/>
            </a:rPr>
            <a:t>Resistance to Change</a:t>
          </a:r>
          <a:endParaRPr lang="el-GR" sz="1200" kern="1200">
            <a:solidFill>
              <a:srgbClr val="1F1F1F">
                <a:hueOff val="0"/>
                <a:satOff val="0"/>
                <a:lumOff val="0"/>
                <a:alphaOff val="0"/>
              </a:srgbClr>
            </a:solidFill>
            <a:latin typeface="Commissioner" pitchFamily="2" charset="0"/>
            <a:ea typeface="+mn-ea"/>
            <a:cs typeface="+mn-cs"/>
          </a:endParaRPr>
        </a:p>
      </dgm:t>
    </dgm:pt>
    <dgm:pt modelId="{081D93CB-4F17-614A-8D08-1970DFA55816}" type="parTrans" cxnId="{27AF4010-41AD-B242-8188-3C2ADDF067A5}">
      <dgm:prSet/>
      <dgm:spPr/>
      <dgm:t>
        <a:bodyPr/>
        <a:lstStyle/>
        <a:p>
          <a:endParaRPr lang="el-GR"/>
        </a:p>
      </dgm:t>
    </dgm:pt>
    <dgm:pt modelId="{17B884C6-3B60-9B4A-BD38-64BCC2731F71}" type="sibTrans" cxnId="{27AF4010-41AD-B242-8188-3C2ADDF067A5}">
      <dgm:prSet/>
      <dgm:spPr/>
      <dgm:t>
        <a:bodyPr/>
        <a:lstStyle/>
        <a:p>
          <a:endParaRPr lang="el-GR"/>
        </a:p>
      </dgm:t>
    </dgm:pt>
    <dgm:pt modelId="{F3639347-9338-BA4A-9562-CE3A6F60B381}">
      <dgm:prSet custT="1"/>
      <dgm:spPr/>
      <dgm:t>
        <a:bodyPr/>
        <a:lstStyle/>
        <a:p>
          <a:r>
            <a:rPr lang="en-GB" sz="1200">
              <a:latin typeface="Commissioner" pitchFamily="2" charset="0"/>
            </a:rPr>
            <a:t>Complex Management of Energy Infrastructure</a:t>
          </a:r>
          <a:endParaRPr lang="el-GR" sz="1200">
            <a:latin typeface="Commissioner" pitchFamily="2" charset="0"/>
          </a:endParaRPr>
        </a:p>
      </dgm:t>
    </dgm:pt>
    <dgm:pt modelId="{83E46041-62A6-0544-9C31-21E693DCE899}" type="parTrans" cxnId="{6FB3B939-3527-2E46-A79F-E28873A43615}">
      <dgm:prSet/>
      <dgm:spPr/>
      <dgm:t>
        <a:bodyPr/>
        <a:lstStyle/>
        <a:p>
          <a:endParaRPr lang="el-GR"/>
        </a:p>
      </dgm:t>
    </dgm:pt>
    <dgm:pt modelId="{E898E78C-CAA0-6D4D-BAC8-83B9A1F84C13}" type="sibTrans" cxnId="{6FB3B939-3527-2E46-A79F-E28873A43615}">
      <dgm:prSet/>
      <dgm:spPr/>
      <dgm:t>
        <a:bodyPr/>
        <a:lstStyle/>
        <a:p>
          <a:endParaRPr lang="el-GR"/>
        </a:p>
      </dgm:t>
    </dgm:pt>
    <dgm:pt modelId="{71D44BFA-23DE-4B4D-AD09-AB1D26930A94}" type="pres">
      <dgm:prSet presAssocID="{18E0A614-28AD-0742-9C48-B25BB18F5153}" presName="compositeShape" presStyleCnt="0">
        <dgm:presLayoutVars>
          <dgm:dir/>
          <dgm:resizeHandles/>
        </dgm:presLayoutVars>
      </dgm:prSet>
      <dgm:spPr/>
    </dgm:pt>
    <dgm:pt modelId="{FDD68759-0D2D-874B-B2C9-4B3BD3118DC5}" type="pres">
      <dgm:prSet presAssocID="{18E0A614-28AD-0742-9C48-B25BB18F5153}" presName="pyramid" presStyleLbl="node1" presStyleIdx="0" presStyleCnt="1" custScaleX="101616" custScaleY="57979" custLinFactNeighborX="-11130" custLinFactNeighborY="6"/>
      <dgm:spPr>
        <a:prstGeom prst="rightArrow">
          <a:avLst/>
        </a:prstGeom>
        <a:solidFill>
          <a:schemeClr val="accent1">
            <a:hueOff val="0"/>
            <a:satOff val="0"/>
            <a:lumOff val="0"/>
            <a:alpha val="0"/>
          </a:schemeClr>
        </a:solidFill>
        <a:ln>
          <a:solidFill>
            <a:schemeClr val="accent1">
              <a:alpha val="0"/>
            </a:schemeClr>
          </a:solidFill>
        </a:ln>
      </dgm:spPr>
    </dgm:pt>
    <dgm:pt modelId="{7E2D1558-FE7C-9A40-BB1F-F722E2CF9AA3}" type="pres">
      <dgm:prSet presAssocID="{18E0A614-28AD-0742-9C48-B25BB18F5153}" presName="theList" presStyleCnt="0"/>
      <dgm:spPr/>
    </dgm:pt>
    <dgm:pt modelId="{FCEACDA9-C0A3-994A-9813-3DE25633AD68}" type="pres">
      <dgm:prSet presAssocID="{65FE69FA-6055-E14D-85D5-12DF97C4F181}" presName="aNode" presStyleLbl="fgAcc1" presStyleIdx="0" presStyleCnt="5" custLinFactNeighborX="-644" custLinFactNeighborY="9018">
        <dgm:presLayoutVars>
          <dgm:bulletEnabled val="1"/>
        </dgm:presLayoutVars>
      </dgm:prSet>
      <dgm:spPr/>
    </dgm:pt>
    <dgm:pt modelId="{7231F865-CBD6-7F4B-9348-B1AA8A08379F}" type="pres">
      <dgm:prSet presAssocID="{65FE69FA-6055-E14D-85D5-12DF97C4F181}" presName="aSpace" presStyleCnt="0"/>
      <dgm:spPr/>
    </dgm:pt>
    <dgm:pt modelId="{96C63B86-EDCF-4246-9E72-2EEF62BFF4DF}" type="pres">
      <dgm:prSet presAssocID="{DDD5E617-2A46-A14A-92CD-934C942DE1CB}" presName="aNode" presStyleLbl="fgAcc1" presStyleIdx="1" presStyleCnt="5">
        <dgm:presLayoutVars>
          <dgm:bulletEnabled val="1"/>
        </dgm:presLayoutVars>
      </dgm:prSet>
      <dgm:spPr/>
    </dgm:pt>
    <dgm:pt modelId="{B3C3F488-BBDD-3148-8773-EF0A6484C4AE}" type="pres">
      <dgm:prSet presAssocID="{DDD5E617-2A46-A14A-92CD-934C942DE1CB}" presName="aSpace" presStyleCnt="0"/>
      <dgm:spPr/>
    </dgm:pt>
    <dgm:pt modelId="{11740745-CBB6-B64A-BB35-D699983FD68E}" type="pres">
      <dgm:prSet presAssocID="{C046E25C-64FF-AB41-AACB-85BAEF2C4512}" presName="aNode" presStyleLbl="fgAcc1" presStyleIdx="2" presStyleCnt="5">
        <dgm:presLayoutVars>
          <dgm:bulletEnabled val="1"/>
        </dgm:presLayoutVars>
      </dgm:prSet>
      <dgm:spPr/>
    </dgm:pt>
    <dgm:pt modelId="{AFD09308-ACB7-3440-9FCD-311F0843D96E}" type="pres">
      <dgm:prSet presAssocID="{C046E25C-64FF-AB41-AACB-85BAEF2C4512}" presName="aSpace" presStyleCnt="0"/>
      <dgm:spPr/>
    </dgm:pt>
    <dgm:pt modelId="{BB0C6153-3D1D-C74D-84FF-7C6C5935FF48}" type="pres">
      <dgm:prSet presAssocID="{569BC49A-0316-BC47-B0E7-E2124EA2202B}" presName="aNode" presStyleLbl="fgAcc1" presStyleIdx="3" presStyleCnt="5">
        <dgm:presLayoutVars>
          <dgm:bulletEnabled val="1"/>
        </dgm:presLayoutVars>
      </dgm:prSet>
      <dgm:spPr/>
    </dgm:pt>
    <dgm:pt modelId="{D4C1D63D-B02E-624E-8D05-C6CF08E1B203}" type="pres">
      <dgm:prSet presAssocID="{569BC49A-0316-BC47-B0E7-E2124EA2202B}" presName="aSpace" presStyleCnt="0"/>
      <dgm:spPr/>
    </dgm:pt>
    <dgm:pt modelId="{EF3D1E17-75E8-A847-9887-E41308DD4046}" type="pres">
      <dgm:prSet presAssocID="{F3639347-9338-BA4A-9562-CE3A6F60B381}" presName="aNode" presStyleLbl="fgAcc1" presStyleIdx="4" presStyleCnt="5">
        <dgm:presLayoutVars>
          <dgm:bulletEnabled val="1"/>
        </dgm:presLayoutVars>
      </dgm:prSet>
      <dgm:spPr/>
    </dgm:pt>
    <dgm:pt modelId="{756B50F1-CCF8-A04B-BD43-0E20EC140B42}" type="pres">
      <dgm:prSet presAssocID="{F3639347-9338-BA4A-9562-CE3A6F60B381}" presName="aSpace" presStyleCnt="0"/>
      <dgm:spPr/>
    </dgm:pt>
  </dgm:ptLst>
  <dgm:cxnLst>
    <dgm:cxn modelId="{27AF4010-41AD-B242-8188-3C2ADDF067A5}" srcId="{18E0A614-28AD-0742-9C48-B25BB18F5153}" destId="{569BC49A-0316-BC47-B0E7-E2124EA2202B}" srcOrd="3" destOrd="0" parTransId="{081D93CB-4F17-614A-8D08-1970DFA55816}" sibTransId="{17B884C6-3B60-9B4A-BD38-64BCC2731F71}"/>
    <dgm:cxn modelId="{FAEB822E-3201-E34F-8B5A-0C125F26D798}" type="presOf" srcId="{65FE69FA-6055-E14D-85D5-12DF97C4F181}" destId="{FCEACDA9-C0A3-994A-9813-3DE25633AD68}" srcOrd="0" destOrd="0" presId="urn:microsoft.com/office/officeart/2005/8/layout/pyramid2"/>
    <dgm:cxn modelId="{2DAD0030-EF9C-EA4C-A71D-B6AF89DA04C9}" type="presOf" srcId="{F3639347-9338-BA4A-9562-CE3A6F60B381}" destId="{EF3D1E17-75E8-A847-9887-E41308DD4046}" srcOrd="0" destOrd="0" presId="urn:microsoft.com/office/officeart/2005/8/layout/pyramid2"/>
    <dgm:cxn modelId="{6FB3B939-3527-2E46-A79F-E28873A43615}" srcId="{18E0A614-28AD-0742-9C48-B25BB18F5153}" destId="{F3639347-9338-BA4A-9562-CE3A6F60B381}" srcOrd="4" destOrd="0" parTransId="{83E46041-62A6-0544-9C31-21E693DCE899}" sibTransId="{E898E78C-CAA0-6D4D-BAC8-83B9A1F84C13}"/>
    <dgm:cxn modelId="{B416626F-0DD3-2C4A-B581-1929A50B6C3A}" type="presOf" srcId="{DDD5E617-2A46-A14A-92CD-934C942DE1CB}" destId="{96C63B86-EDCF-4246-9E72-2EEF62BFF4DF}" srcOrd="0" destOrd="0" presId="urn:microsoft.com/office/officeart/2005/8/layout/pyramid2"/>
    <dgm:cxn modelId="{A1B5927A-BC05-7447-AE56-7DCA63AC0AF1}" type="presOf" srcId="{C046E25C-64FF-AB41-AACB-85BAEF2C4512}" destId="{11740745-CBB6-B64A-BB35-D699983FD68E}" srcOrd="0" destOrd="0" presId="urn:microsoft.com/office/officeart/2005/8/layout/pyramid2"/>
    <dgm:cxn modelId="{EB14E87B-5E52-3544-9441-BE4B16409BA4}" srcId="{18E0A614-28AD-0742-9C48-B25BB18F5153}" destId="{DDD5E617-2A46-A14A-92CD-934C942DE1CB}" srcOrd="1" destOrd="0" parTransId="{53FBF963-8BDA-2848-A3A4-49489C3955B7}" sibTransId="{CA5C1B44-E32F-2E47-8079-B239396E54B3}"/>
    <dgm:cxn modelId="{3C64E7C6-1D38-5D44-9E5E-3A071A504666}" srcId="{18E0A614-28AD-0742-9C48-B25BB18F5153}" destId="{C046E25C-64FF-AB41-AACB-85BAEF2C4512}" srcOrd="2" destOrd="0" parTransId="{C6E7BADC-3069-0E46-9FAE-9B32625D0EDE}" sibTransId="{F81B0DAC-BBDE-6E4B-8CF1-165A5C7520F3}"/>
    <dgm:cxn modelId="{B8C1E6CE-B9BF-CB42-8FBD-FE9512E11536}" srcId="{18E0A614-28AD-0742-9C48-B25BB18F5153}" destId="{65FE69FA-6055-E14D-85D5-12DF97C4F181}" srcOrd="0" destOrd="0" parTransId="{E0F32C33-5176-B544-9CFB-564A4DAC2A72}" sibTransId="{7569FAE8-4B6C-FD45-8726-AF1D8DA33B0E}"/>
    <dgm:cxn modelId="{4B9806D5-D281-0D4E-97B8-0442EC281626}" type="presOf" srcId="{18E0A614-28AD-0742-9C48-B25BB18F5153}" destId="{71D44BFA-23DE-4B4D-AD09-AB1D26930A94}" srcOrd="0" destOrd="0" presId="urn:microsoft.com/office/officeart/2005/8/layout/pyramid2"/>
    <dgm:cxn modelId="{F397FFE3-DD6C-F245-9F95-0B475D8C70F1}" type="presOf" srcId="{569BC49A-0316-BC47-B0E7-E2124EA2202B}" destId="{BB0C6153-3D1D-C74D-84FF-7C6C5935FF48}" srcOrd="0" destOrd="0" presId="urn:microsoft.com/office/officeart/2005/8/layout/pyramid2"/>
    <dgm:cxn modelId="{143C1046-0F29-2844-B26F-23328CF727CD}" type="presParOf" srcId="{71D44BFA-23DE-4B4D-AD09-AB1D26930A94}" destId="{FDD68759-0D2D-874B-B2C9-4B3BD3118DC5}" srcOrd="0" destOrd="0" presId="urn:microsoft.com/office/officeart/2005/8/layout/pyramid2"/>
    <dgm:cxn modelId="{A849FDBD-1AAF-8346-B6CB-7A93DF700F89}" type="presParOf" srcId="{71D44BFA-23DE-4B4D-AD09-AB1D26930A94}" destId="{7E2D1558-FE7C-9A40-BB1F-F722E2CF9AA3}" srcOrd="1" destOrd="0" presId="urn:microsoft.com/office/officeart/2005/8/layout/pyramid2"/>
    <dgm:cxn modelId="{38E02845-7C7D-C940-97B3-C3FB101360E8}" type="presParOf" srcId="{7E2D1558-FE7C-9A40-BB1F-F722E2CF9AA3}" destId="{FCEACDA9-C0A3-994A-9813-3DE25633AD68}" srcOrd="0" destOrd="0" presId="urn:microsoft.com/office/officeart/2005/8/layout/pyramid2"/>
    <dgm:cxn modelId="{CF9CBA79-DAC7-3244-84C9-E165B9305EF7}" type="presParOf" srcId="{7E2D1558-FE7C-9A40-BB1F-F722E2CF9AA3}" destId="{7231F865-CBD6-7F4B-9348-B1AA8A08379F}" srcOrd="1" destOrd="0" presId="urn:microsoft.com/office/officeart/2005/8/layout/pyramid2"/>
    <dgm:cxn modelId="{7FD8B60C-3B42-6D4D-85E9-73B955D1E0BA}" type="presParOf" srcId="{7E2D1558-FE7C-9A40-BB1F-F722E2CF9AA3}" destId="{96C63B86-EDCF-4246-9E72-2EEF62BFF4DF}" srcOrd="2" destOrd="0" presId="urn:microsoft.com/office/officeart/2005/8/layout/pyramid2"/>
    <dgm:cxn modelId="{21BE66B5-84A1-4F47-A104-E1865BCB66A1}" type="presParOf" srcId="{7E2D1558-FE7C-9A40-BB1F-F722E2CF9AA3}" destId="{B3C3F488-BBDD-3148-8773-EF0A6484C4AE}" srcOrd="3" destOrd="0" presId="urn:microsoft.com/office/officeart/2005/8/layout/pyramid2"/>
    <dgm:cxn modelId="{31F47800-A4B6-3E45-9255-4FEC00727795}" type="presParOf" srcId="{7E2D1558-FE7C-9A40-BB1F-F722E2CF9AA3}" destId="{11740745-CBB6-B64A-BB35-D699983FD68E}" srcOrd="4" destOrd="0" presId="urn:microsoft.com/office/officeart/2005/8/layout/pyramid2"/>
    <dgm:cxn modelId="{F352E0FE-8F14-E949-AA7E-F36274321C6A}" type="presParOf" srcId="{7E2D1558-FE7C-9A40-BB1F-F722E2CF9AA3}" destId="{AFD09308-ACB7-3440-9FCD-311F0843D96E}" srcOrd="5" destOrd="0" presId="urn:microsoft.com/office/officeart/2005/8/layout/pyramid2"/>
    <dgm:cxn modelId="{ED7FF358-2C29-304B-ABC6-2BE8619EEC5E}" type="presParOf" srcId="{7E2D1558-FE7C-9A40-BB1F-F722E2CF9AA3}" destId="{BB0C6153-3D1D-C74D-84FF-7C6C5935FF48}" srcOrd="6" destOrd="0" presId="urn:microsoft.com/office/officeart/2005/8/layout/pyramid2"/>
    <dgm:cxn modelId="{7C1FD136-7B24-1C42-A493-07B463FF56B2}" type="presParOf" srcId="{7E2D1558-FE7C-9A40-BB1F-F722E2CF9AA3}" destId="{D4C1D63D-B02E-624E-8D05-C6CF08E1B203}" srcOrd="7" destOrd="0" presId="urn:microsoft.com/office/officeart/2005/8/layout/pyramid2"/>
    <dgm:cxn modelId="{533F4560-EA39-F449-B669-0D6E93BCA5D9}" type="presParOf" srcId="{7E2D1558-FE7C-9A40-BB1F-F722E2CF9AA3}" destId="{EF3D1E17-75E8-A847-9887-E41308DD4046}" srcOrd="8" destOrd="0" presId="urn:microsoft.com/office/officeart/2005/8/layout/pyramid2"/>
    <dgm:cxn modelId="{BC229D80-DE62-6643-A3FB-BB884756B899}" type="presParOf" srcId="{7E2D1558-FE7C-9A40-BB1F-F722E2CF9AA3}" destId="{756B50F1-CCF8-A04B-BD43-0E20EC140B42}" srcOrd="9"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57E4A6-AECE-134D-9276-DFFB0678C998}" type="doc">
      <dgm:prSet loTypeId="urn:microsoft.com/office/officeart/2008/layout/HorizontalMultiLevelHierarchy" loCatId="list" qsTypeId="urn:microsoft.com/office/officeart/2005/8/quickstyle/simple1" qsCatId="simple" csTypeId="urn:microsoft.com/office/officeart/2005/8/colors/accent1_2" csCatId="accent1" phldr="1"/>
      <dgm:spPr/>
      <dgm:t>
        <a:bodyPr/>
        <a:lstStyle/>
        <a:p>
          <a:endParaRPr lang="el-GR"/>
        </a:p>
      </dgm:t>
    </dgm:pt>
    <dgm:pt modelId="{41B4B117-CBB1-1149-96D7-A0BB3AEF31DD}">
      <dgm:prSet custT="1"/>
      <dgm:spPr>
        <a:noFill/>
        <a:ln>
          <a:noFill/>
        </a:ln>
      </dgm:spPr>
      <dgm:t>
        <a:bodyPr/>
        <a:lstStyle/>
        <a:p>
          <a:endParaRPr lang="el-GR" sz="1600" kern="1200">
            <a:solidFill>
              <a:srgbClr val="39C0BA"/>
            </a:solidFill>
            <a:latin typeface="Commissioner" pitchFamily="2" charset="0"/>
            <a:ea typeface="Helvetica Neue" panose="02000503000000020004" pitchFamily="2" charset="0"/>
            <a:cs typeface="Helvetica Neue" panose="02000503000000020004" pitchFamily="2" charset="0"/>
          </a:endParaRPr>
        </a:p>
      </dgm:t>
    </dgm:pt>
    <dgm:pt modelId="{072FAC33-6BDC-C245-970D-F76B19E262BF}" type="parTrans" cxnId="{95A599C3-CAA9-7547-A9BF-1A600DB5BC5B}">
      <dgm:prSet/>
      <dgm:spPr/>
      <dgm:t>
        <a:bodyPr/>
        <a:lstStyle/>
        <a:p>
          <a:endParaRPr lang="el-GR"/>
        </a:p>
      </dgm:t>
    </dgm:pt>
    <dgm:pt modelId="{67437422-A79E-CE4E-A1E6-DC0793E1047F}" type="sibTrans" cxnId="{95A599C3-CAA9-7547-A9BF-1A600DB5BC5B}">
      <dgm:prSet/>
      <dgm:spPr/>
      <dgm:t>
        <a:bodyPr/>
        <a:lstStyle/>
        <a:p>
          <a:endParaRPr lang="el-GR"/>
        </a:p>
      </dgm:t>
    </dgm:pt>
    <dgm:pt modelId="{F506A63A-EA78-AD40-9B5F-5BD704AD5C14}">
      <dgm:prSet custT="1"/>
      <dgm:spPr>
        <a:solidFill>
          <a:schemeClr val="bg1"/>
        </a:solidFill>
        <a:ln>
          <a:solidFill>
            <a:schemeClr val="accent1"/>
          </a:solidFill>
        </a:ln>
      </dgm:spPr>
      <dgm:t>
        <a:bodyPr/>
        <a:lstStyle/>
        <a:p>
          <a:pPr algn="ctr">
            <a:lnSpc>
              <a:spcPct val="100000"/>
            </a:lnSpc>
            <a:buFont typeface="+mj-lt"/>
            <a:buNone/>
          </a:pPr>
          <a:r>
            <a:rPr lang="en-US" sz="1400" b="1">
              <a:solidFill>
                <a:schemeClr val="tx1"/>
              </a:solidFill>
              <a:latin typeface="Commissioner" pitchFamily="2" charset="0"/>
            </a:rPr>
            <a:t>Global Waterborne transport:</a:t>
          </a:r>
        </a:p>
        <a:p>
          <a:pPr algn="ctr">
            <a:lnSpc>
              <a:spcPct val="100000"/>
            </a:lnSpc>
            <a:buFont typeface="+mj-lt"/>
            <a:buNone/>
          </a:pPr>
          <a:r>
            <a:rPr lang="en-US" sz="1400">
              <a:solidFill>
                <a:schemeClr val="tx1"/>
              </a:solidFill>
              <a:latin typeface="Commissioner" pitchFamily="2" charset="0"/>
            </a:rPr>
            <a:t>2-3% of 100% GHG emissions</a:t>
          </a:r>
          <a:endParaRPr lang="el-GR" sz="1400">
            <a:solidFill>
              <a:schemeClr val="tx1"/>
            </a:solidFill>
            <a:latin typeface="Commissioner" pitchFamily="2" charset="0"/>
          </a:endParaRPr>
        </a:p>
      </dgm:t>
    </dgm:pt>
    <dgm:pt modelId="{60B0741D-4250-B041-8DAA-DDA50BA5E5C8}" type="parTrans" cxnId="{774BADD0-C70F-6345-A436-FA6F7F8E9E31}">
      <dgm:prSet/>
      <dgm:spPr>
        <a:ln>
          <a:noFill/>
        </a:ln>
      </dgm:spPr>
      <dgm:t>
        <a:bodyPr/>
        <a:lstStyle/>
        <a:p>
          <a:endParaRPr lang="el-GR"/>
        </a:p>
      </dgm:t>
    </dgm:pt>
    <dgm:pt modelId="{9052DA7D-1317-7E41-9112-9CECC9A8976A}" type="sibTrans" cxnId="{774BADD0-C70F-6345-A436-FA6F7F8E9E31}">
      <dgm:prSet/>
      <dgm:spPr/>
      <dgm:t>
        <a:bodyPr/>
        <a:lstStyle/>
        <a:p>
          <a:endParaRPr lang="el-GR"/>
        </a:p>
      </dgm:t>
    </dgm:pt>
    <dgm:pt modelId="{3CF64EE9-6322-F849-B77B-B4B7183F7500}">
      <dgm:prSet custT="1"/>
      <dgm:spPr>
        <a:solidFill>
          <a:srgbClr val="E7E7E7"/>
        </a:solidFill>
        <a:ln>
          <a:solidFill>
            <a:schemeClr val="accent1"/>
          </a:solidFill>
        </a:ln>
      </dgm:spPr>
      <dgm:t>
        <a:bodyPr/>
        <a:lstStyle/>
        <a:p>
          <a:pPr algn="ctr">
            <a:lnSpc>
              <a:spcPct val="150000"/>
            </a:lnSpc>
            <a:spcAft>
              <a:spcPts val="0"/>
            </a:spcAft>
            <a:buFont typeface="Arial" panose="020B0604020202020204" pitchFamily="34" charset="0"/>
            <a:buChar char="•"/>
          </a:pPr>
          <a:r>
            <a:rPr lang="en-US" sz="1400" b="1">
              <a:solidFill>
                <a:schemeClr val="tx1"/>
              </a:solidFill>
              <a:latin typeface="Commissioner" pitchFamily="2" charset="0"/>
            </a:rPr>
            <a:t>EU Waterborne Transport:</a:t>
          </a:r>
        </a:p>
        <a:p>
          <a:pPr algn="ctr">
            <a:lnSpc>
              <a:spcPct val="100000"/>
            </a:lnSpc>
            <a:spcAft>
              <a:spcPts val="0"/>
            </a:spcAft>
            <a:buFont typeface="Arial" panose="020B0604020202020204" pitchFamily="34" charset="0"/>
            <a:buChar char="•"/>
          </a:pPr>
          <a:r>
            <a:rPr lang="en-US" sz="1400">
              <a:solidFill>
                <a:schemeClr val="tx1"/>
              </a:solidFill>
              <a:latin typeface="Commissioner" pitchFamily="2" charset="0"/>
            </a:rPr>
            <a:t>13% of transport emissions</a:t>
          </a:r>
        </a:p>
        <a:p>
          <a:pPr algn="ctr">
            <a:lnSpc>
              <a:spcPct val="100000"/>
            </a:lnSpc>
            <a:spcAft>
              <a:spcPts val="0"/>
            </a:spcAft>
            <a:buFont typeface="Wingdings" pitchFamily="2" charset="2"/>
            <a:buChar char="§"/>
          </a:pPr>
          <a:r>
            <a:rPr lang="en-US" sz="1400">
              <a:solidFill>
                <a:schemeClr val="tx1"/>
              </a:solidFill>
              <a:latin typeface="Commissioner" pitchFamily="2" charset="0"/>
            </a:rPr>
            <a:t>Potential </a:t>
          </a:r>
          <a:r>
            <a:rPr lang="en-GB" sz="1400">
              <a:solidFill>
                <a:schemeClr val="tx1"/>
              </a:solidFill>
              <a:latin typeface="Commissioner" pitchFamily="2" charset="0"/>
            </a:rPr>
            <a:t> </a:t>
          </a:r>
          <a:r>
            <a:rPr lang="en-US" sz="1400">
              <a:solidFill>
                <a:schemeClr val="tx1"/>
              </a:solidFill>
              <a:latin typeface="Commissioner" pitchFamily="2" charset="0"/>
            </a:rPr>
            <a:t>50-250% rise by 2050</a:t>
          </a:r>
          <a:endParaRPr lang="el-GR" sz="1400">
            <a:solidFill>
              <a:schemeClr val="tx1"/>
            </a:solidFill>
            <a:latin typeface="Commissioner" pitchFamily="2" charset="0"/>
          </a:endParaRPr>
        </a:p>
      </dgm:t>
    </dgm:pt>
    <dgm:pt modelId="{4DE49ED3-C5B3-2543-A838-E5805B3BC29F}" type="parTrans" cxnId="{17EAF64C-5884-ED4B-A1FE-3713F5A7CACF}">
      <dgm:prSet/>
      <dgm:spPr>
        <a:ln>
          <a:noFill/>
        </a:ln>
      </dgm:spPr>
      <dgm:t>
        <a:bodyPr/>
        <a:lstStyle/>
        <a:p>
          <a:endParaRPr lang="el-GR"/>
        </a:p>
      </dgm:t>
    </dgm:pt>
    <dgm:pt modelId="{44AB5E30-E5EC-5F4C-8D17-2D7224CAE2B9}" type="sibTrans" cxnId="{17EAF64C-5884-ED4B-A1FE-3713F5A7CACF}">
      <dgm:prSet/>
      <dgm:spPr/>
      <dgm:t>
        <a:bodyPr/>
        <a:lstStyle/>
        <a:p>
          <a:endParaRPr lang="el-GR"/>
        </a:p>
      </dgm:t>
    </dgm:pt>
    <dgm:pt modelId="{3865F632-2402-324E-B3A1-F2107FF2EAFC}">
      <dgm:prSet custT="1"/>
      <dgm:spPr>
        <a:solidFill>
          <a:srgbClr val="E7E7E7"/>
        </a:solidFill>
        <a:ln>
          <a:solidFill>
            <a:schemeClr val="accent1"/>
          </a:solidFill>
        </a:ln>
      </dgm:spPr>
      <dgm:t>
        <a:bodyPr/>
        <a:lstStyle/>
        <a:p>
          <a:pPr algn="ctr">
            <a:buFont typeface="Arial" panose="020B0604020202020204" pitchFamily="34" charset="0"/>
            <a:buNone/>
          </a:pPr>
          <a:r>
            <a:rPr lang="el-GR" sz="1400" b="1">
              <a:solidFill>
                <a:schemeClr val="tx1"/>
              </a:solidFill>
              <a:latin typeface="Commissioner" pitchFamily="2" charset="0"/>
            </a:rPr>
            <a:t>ΙΜΟ</a:t>
          </a:r>
          <a:r>
            <a:rPr lang="en-GB" sz="1400" b="1">
              <a:solidFill>
                <a:schemeClr val="tx1"/>
              </a:solidFill>
              <a:latin typeface="Commissioner" pitchFamily="2" charset="0"/>
            </a:rPr>
            <a:t> </a:t>
          </a:r>
          <a:r>
            <a:rPr lang="el-GR" sz="1400" b="1">
              <a:solidFill>
                <a:schemeClr val="tx1"/>
              </a:solidFill>
              <a:latin typeface="Commissioner" pitchFamily="2" charset="0"/>
            </a:rPr>
            <a:t>e</a:t>
          </a:r>
          <a:r>
            <a:rPr lang="en-GB" sz="1400" b="1">
              <a:solidFill>
                <a:schemeClr val="tx1"/>
              </a:solidFill>
              <a:latin typeface="Commissioner" pitchFamily="2" charset="0"/>
            </a:rPr>
            <a:t>mission reduction targets:</a:t>
          </a:r>
        </a:p>
        <a:p>
          <a:pPr algn="ctr">
            <a:buFont typeface="Arial" panose="020B0604020202020204" pitchFamily="34" charset="0"/>
            <a:buChar char="•"/>
          </a:pPr>
          <a:r>
            <a:rPr lang="en-AU" sz="1400">
              <a:solidFill>
                <a:schemeClr val="tx1"/>
              </a:solidFill>
              <a:latin typeface="Commissioner" pitchFamily="2" charset="0"/>
            </a:rPr>
            <a:t>40% by 2030 &amp; 50% by 2050, compared to 2008</a:t>
          </a:r>
          <a:endParaRPr lang="el-GR" sz="1400">
            <a:solidFill>
              <a:schemeClr val="tx1"/>
            </a:solidFill>
            <a:latin typeface="Commissioner" pitchFamily="2" charset="0"/>
          </a:endParaRPr>
        </a:p>
      </dgm:t>
    </dgm:pt>
    <dgm:pt modelId="{B9410689-05BF-8142-99E4-B307236A83A3}" type="parTrans" cxnId="{DF648DD4-624C-9740-B363-C2AD6E731878}">
      <dgm:prSet/>
      <dgm:spPr>
        <a:ln>
          <a:noFill/>
        </a:ln>
      </dgm:spPr>
      <dgm:t>
        <a:bodyPr/>
        <a:lstStyle/>
        <a:p>
          <a:endParaRPr lang="el-GR"/>
        </a:p>
      </dgm:t>
    </dgm:pt>
    <dgm:pt modelId="{795F690A-1A4F-4C4E-A817-EF92FBAECC74}" type="sibTrans" cxnId="{DF648DD4-624C-9740-B363-C2AD6E731878}">
      <dgm:prSet/>
      <dgm:spPr/>
      <dgm:t>
        <a:bodyPr/>
        <a:lstStyle/>
        <a:p>
          <a:endParaRPr lang="el-GR"/>
        </a:p>
      </dgm:t>
    </dgm:pt>
    <dgm:pt modelId="{4C7418BA-D0B4-F94D-A9FC-EA4416C8DD1E}">
      <dgm:prSet custT="1"/>
      <dgm:spPr>
        <a:solidFill>
          <a:schemeClr val="bg1"/>
        </a:solidFill>
        <a:ln>
          <a:solidFill>
            <a:schemeClr val="accent1"/>
          </a:solidFill>
        </a:ln>
      </dgm:spPr>
      <dgm:t>
        <a:bodyPr/>
        <a:lstStyle/>
        <a:p>
          <a:pPr algn="ctr">
            <a:lnSpc>
              <a:spcPct val="100000"/>
            </a:lnSpc>
          </a:pPr>
          <a:r>
            <a:rPr lang="en-US" sz="1400">
              <a:solidFill>
                <a:srgbClr val="1F1F1F"/>
              </a:solidFill>
              <a:latin typeface="Commissioner" pitchFamily="2" charset="0"/>
              <a:ea typeface="Helvetica Neue" panose="02000503000000020004" pitchFamily="2" charset="0"/>
              <a:cs typeface="Helvetica Neue" panose="02000503000000020004" pitchFamily="2" charset="0"/>
              <a:sym typeface="Comfortaa"/>
            </a:rPr>
            <a:t>Waterborne transport </a:t>
          </a:r>
          <a:r>
            <a:rPr lang="el-GR" sz="1400">
              <a:solidFill>
                <a:srgbClr val="1F1F1F"/>
              </a:solidFill>
              <a:latin typeface="Commissioner" pitchFamily="2" charset="0"/>
              <a:ea typeface="Helvetica Neue" panose="02000503000000020004" pitchFamily="2" charset="0"/>
              <a:cs typeface="Helvetica Neue" panose="02000503000000020004" pitchFamily="2" charset="0"/>
              <a:sym typeface="Wingdings" pitchFamily="2" charset="2"/>
            </a:rPr>
            <a:t></a:t>
          </a:r>
          <a:r>
            <a:rPr lang="en-US" sz="1400">
              <a:solidFill>
                <a:srgbClr val="1F1F1F"/>
              </a:solidFill>
              <a:latin typeface="Commissioner" pitchFamily="2" charset="0"/>
              <a:ea typeface="Helvetica Neue" panose="02000503000000020004" pitchFamily="2" charset="0"/>
              <a:cs typeface="Helvetica Neue" panose="02000503000000020004" pitchFamily="2" charset="0"/>
              <a:sym typeface="Comfortaa"/>
            </a:rPr>
            <a:t> </a:t>
          </a:r>
          <a:r>
            <a:rPr lang="el-GR" sz="1400">
              <a:solidFill>
                <a:srgbClr val="1F1F1F"/>
              </a:solidFill>
              <a:latin typeface="Commissioner" pitchFamily="2" charset="0"/>
              <a:ea typeface="Helvetica Neue" panose="02000503000000020004" pitchFamily="2" charset="0"/>
              <a:cs typeface="Helvetica Neue" panose="02000503000000020004" pitchFamily="2" charset="0"/>
              <a:sym typeface="Comfortaa"/>
            </a:rPr>
            <a:t>Ο</a:t>
          </a:r>
          <a:r>
            <a:rPr lang="en-US" sz="1400">
              <a:solidFill>
                <a:srgbClr val="1F1F1F"/>
              </a:solidFill>
              <a:latin typeface="Commissioner" pitchFamily="2" charset="0"/>
              <a:ea typeface="Helvetica Neue" panose="02000503000000020004" pitchFamily="2" charset="0"/>
              <a:cs typeface="Helvetica Neue" panose="02000503000000020004" pitchFamily="2" charset="0"/>
              <a:sym typeface="Comfortaa"/>
            </a:rPr>
            <a:t>ne of the </a:t>
          </a:r>
          <a:r>
            <a:rPr lang="en-US" sz="1400" b="1">
              <a:solidFill>
                <a:srgbClr val="1F1F1F"/>
              </a:solidFill>
              <a:latin typeface="Commissioner" pitchFamily="2" charset="0"/>
              <a:ea typeface="Helvetica Neue" panose="02000503000000020004" pitchFamily="2" charset="0"/>
              <a:cs typeface="Helvetica Neue" panose="02000503000000020004" pitchFamily="2" charset="0"/>
              <a:sym typeface="Comfortaa"/>
            </a:rPr>
            <a:t>largest </a:t>
          </a:r>
          <a:r>
            <a:rPr lang="el-GR" sz="1400" b="1">
              <a:solidFill>
                <a:srgbClr val="1F1F1F"/>
              </a:solidFill>
              <a:latin typeface="Commissioner" pitchFamily="2" charset="0"/>
              <a:ea typeface="Helvetica Neue" panose="02000503000000020004" pitchFamily="2" charset="0"/>
              <a:cs typeface="Helvetica Neue" panose="02000503000000020004" pitchFamily="2" charset="0"/>
              <a:sym typeface="Comfortaa"/>
            </a:rPr>
            <a:t> </a:t>
          </a:r>
          <a:r>
            <a:rPr lang="en-GB" sz="1400" b="1">
              <a:solidFill>
                <a:srgbClr val="1F1F1F"/>
              </a:solidFill>
              <a:latin typeface="Commissioner" pitchFamily="2" charset="0"/>
              <a:ea typeface="Helvetica Neue" panose="02000503000000020004" pitchFamily="2" charset="0"/>
              <a:cs typeface="Helvetica Neue" panose="02000503000000020004" pitchFamily="2" charset="0"/>
              <a:sym typeface="Comfortaa"/>
            </a:rPr>
            <a:t>contributors </a:t>
          </a:r>
          <a:r>
            <a:rPr lang="en-GB" sz="1400">
              <a:solidFill>
                <a:srgbClr val="1F1F1F"/>
              </a:solidFill>
              <a:latin typeface="Commissioner" pitchFamily="2" charset="0"/>
              <a:ea typeface="Helvetica Neue" panose="02000503000000020004" pitchFamily="2" charset="0"/>
              <a:cs typeface="Helvetica Neue" panose="02000503000000020004" pitchFamily="2" charset="0"/>
              <a:sym typeface="Comfortaa"/>
            </a:rPr>
            <a:t>to global CO2 emissions</a:t>
          </a:r>
          <a:r>
            <a:rPr lang="en-US" sz="1400">
              <a:solidFill>
                <a:srgbClr val="1F1F1F"/>
              </a:solidFill>
              <a:latin typeface="Commissioner" pitchFamily="2" charset="0"/>
              <a:ea typeface="Helvetica Neue" panose="02000503000000020004" pitchFamily="2" charset="0"/>
              <a:cs typeface="Helvetica Neue" panose="02000503000000020004" pitchFamily="2" charset="0"/>
              <a:sym typeface="Comfortaa"/>
            </a:rPr>
            <a:t>. </a:t>
          </a:r>
          <a:endParaRPr lang="el-GR" sz="1400">
            <a:solidFill>
              <a:schemeClr val="tx1"/>
            </a:solidFill>
            <a:latin typeface="Commissioner" pitchFamily="2" charset="0"/>
          </a:endParaRPr>
        </a:p>
      </dgm:t>
    </dgm:pt>
    <dgm:pt modelId="{4266A684-7FC3-5B4A-B26A-CFC56090799B}" type="parTrans" cxnId="{D958CB50-794A-8B42-A521-9D1EBD2B69A6}">
      <dgm:prSet/>
      <dgm:spPr>
        <a:ln>
          <a:noFill/>
        </a:ln>
      </dgm:spPr>
      <dgm:t>
        <a:bodyPr/>
        <a:lstStyle/>
        <a:p>
          <a:endParaRPr lang="el-GR"/>
        </a:p>
      </dgm:t>
    </dgm:pt>
    <dgm:pt modelId="{7DBC92BF-4BEF-2742-840F-BB958135757C}" type="sibTrans" cxnId="{D958CB50-794A-8B42-A521-9D1EBD2B69A6}">
      <dgm:prSet/>
      <dgm:spPr/>
      <dgm:t>
        <a:bodyPr/>
        <a:lstStyle/>
        <a:p>
          <a:endParaRPr lang="el-GR"/>
        </a:p>
      </dgm:t>
    </dgm:pt>
    <dgm:pt modelId="{07A81C87-7498-EA41-B836-FC4A18FEE2AA}" type="pres">
      <dgm:prSet presAssocID="{0B57E4A6-AECE-134D-9276-DFFB0678C998}" presName="Name0" presStyleCnt="0">
        <dgm:presLayoutVars>
          <dgm:chPref val="1"/>
          <dgm:dir/>
          <dgm:animOne val="branch"/>
          <dgm:animLvl val="lvl"/>
          <dgm:resizeHandles val="exact"/>
        </dgm:presLayoutVars>
      </dgm:prSet>
      <dgm:spPr/>
    </dgm:pt>
    <dgm:pt modelId="{63BD804F-5AB0-4440-8712-A03E53C94719}" type="pres">
      <dgm:prSet presAssocID="{41B4B117-CBB1-1149-96D7-A0BB3AEF31DD}" presName="root1" presStyleCnt="0"/>
      <dgm:spPr/>
    </dgm:pt>
    <dgm:pt modelId="{EAD1EFD1-6E86-704D-9BAA-40C35B68E45E}" type="pres">
      <dgm:prSet presAssocID="{41B4B117-CBB1-1149-96D7-A0BB3AEF31DD}" presName="LevelOneTextNode" presStyleLbl="node0" presStyleIdx="0" presStyleCnt="1" custScaleY="48692">
        <dgm:presLayoutVars>
          <dgm:chPref val="3"/>
        </dgm:presLayoutVars>
      </dgm:prSet>
      <dgm:spPr/>
    </dgm:pt>
    <dgm:pt modelId="{54471DB4-AC98-2148-BE08-15D43672C87F}" type="pres">
      <dgm:prSet presAssocID="{41B4B117-CBB1-1149-96D7-A0BB3AEF31DD}" presName="level2hierChild" presStyleCnt="0"/>
      <dgm:spPr/>
    </dgm:pt>
    <dgm:pt modelId="{E2AAF9EA-0E0F-DB48-A2C2-FCCE6B6ECCF2}" type="pres">
      <dgm:prSet presAssocID="{4266A684-7FC3-5B4A-B26A-CFC56090799B}" presName="conn2-1" presStyleLbl="parChTrans1D2" presStyleIdx="0" presStyleCnt="4"/>
      <dgm:spPr/>
    </dgm:pt>
    <dgm:pt modelId="{92BB5299-825C-8049-AB30-89F6C8844A56}" type="pres">
      <dgm:prSet presAssocID="{4266A684-7FC3-5B4A-B26A-CFC56090799B}" presName="connTx" presStyleLbl="parChTrans1D2" presStyleIdx="0" presStyleCnt="4"/>
      <dgm:spPr/>
    </dgm:pt>
    <dgm:pt modelId="{9974B247-F05A-1643-8557-1D22019F4604}" type="pres">
      <dgm:prSet presAssocID="{4C7418BA-D0B4-F94D-A9FC-EA4416C8DD1E}" presName="root2" presStyleCnt="0"/>
      <dgm:spPr/>
    </dgm:pt>
    <dgm:pt modelId="{F95E682D-B276-DB42-A001-8DB731D01974}" type="pres">
      <dgm:prSet presAssocID="{4C7418BA-D0B4-F94D-A9FC-EA4416C8DD1E}" presName="LevelTwoTextNode" presStyleLbl="node2" presStyleIdx="0" presStyleCnt="4">
        <dgm:presLayoutVars>
          <dgm:chPref val="3"/>
        </dgm:presLayoutVars>
      </dgm:prSet>
      <dgm:spPr>
        <a:prstGeom prst="roundRect">
          <a:avLst/>
        </a:prstGeom>
      </dgm:spPr>
    </dgm:pt>
    <dgm:pt modelId="{FB627A7A-3F5D-034B-85E1-4C39A6959DF7}" type="pres">
      <dgm:prSet presAssocID="{4C7418BA-D0B4-F94D-A9FC-EA4416C8DD1E}" presName="level3hierChild" presStyleCnt="0"/>
      <dgm:spPr/>
    </dgm:pt>
    <dgm:pt modelId="{0EB5F2AE-72A9-F849-8557-32D86DF3659F}" type="pres">
      <dgm:prSet presAssocID="{60B0741D-4250-B041-8DAA-DDA50BA5E5C8}" presName="conn2-1" presStyleLbl="parChTrans1D2" presStyleIdx="1" presStyleCnt="4"/>
      <dgm:spPr/>
    </dgm:pt>
    <dgm:pt modelId="{D65FF0D4-C29B-5647-AFE8-1661DF4EB901}" type="pres">
      <dgm:prSet presAssocID="{60B0741D-4250-B041-8DAA-DDA50BA5E5C8}" presName="connTx" presStyleLbl="parChTrans1D2" presStyleIdx="1" presStyleCnt="4"/>
      <dgm:spPr/>
    </dgm:pt>
    <dgm:pt modelId="{E4143F60-C166-C144-9104-0C30A213C2D9}" type="pres">
      <dgm:prSet presAssocID="{F506A63A-EA78-AD40-9B5F-5BD704AD5C14}" presName="root2" presStyleCnt="0"/>
      <dgm:spPr/>
    </dgm:pt>
    <dgm:pt modelId="{2B158414-B7EC-AD4C-9571-1C703EA0B8FD}" type="pres">
      <dgm:prSet presAssocID="{F506A63A-EA78-AD40-9B5F-5BD704AD5C14}" presName="LevelTwoTextNode" presStyleLbl="node2" presStyleIdx="1" presStyleCnt="4">
        <dgm:presLayoutVars>
          <dgm:chPref val="3"/>
        </dgm:presLayoutVars>
      </dgm:prSet>
      <dgm:spPr>
        <a:prstGeom prst="roundRect">
          <a:avLst/>
        </a:prstGeom>
      </dgm:spPr>
    </dgm:pt>
    <dgm:pt modelId="{F9AB63C8-0D63-0845-AD36-54E3619537FF}" type="pres">
      <dgm:prSet presAssocID="{F506A63A-EA78-AD40-9B5F-5BD704AD5C14}" presName="level3hierChild" presStyleCnt="0"/>
      <dgm:spPr/>
    </dgm:pt>
    <dgm:pt modelId="{2B74D764-E6A2-864B-AA25-D77D7EC01469}" type="pres">
      <dgm:prSet presAssocID="{4DE49ED3-C5B3-2543-A838-E5805B3BC29F}" presName="conn2-1" presStyleLbl="parChTrans1D2" presStyleIdx="2" presStyleCnt="4"/>
      <dgm:spPr/>
    </dgm:pt>
    <dgm:pt modelId="{1B50BA04-D4C7-D14B-A9FB-0A789248D60A}" type="pres">
      <dgm:prSet presAssocID="{4DE49ED3-C5B3-2543-A838-E5805B3BC29F}" presName="connTx" presStyleLbl="parChTrans1D2" presStyleIdx="2" presStyleCnt="4"/>
      <dgm:spPr/>
    </dgm:pt>
    <dgm:pt modelId="{9F69C912-CE1E-BD48-B31A-5AE0A39725A3}" type="pres">
      <dgm:prSet presAssocID="{3CF64EE9-6322-F849-B77B-B4B7183F7500}" presName="root2" presStyleCnt="0"/>
      <dgm:spPr/>
    </dgm:pt>
    <dgm:pt modelId="{44D84C21-FD74-B04B-BECF-11981E2BC04E}" type="pres">
      <dgm:prSet presAssocID="{3CF64EE9-6322-F849-B77B-B4B7183F7500}" presName="LevelTwoTextNode" presStyleLbl="node2" presStyleIdx="2" presStyleCnt="4">
        <dgm:presLayoutVars>
          <dgm:chPref val="3"/>
        </dgm:presLayoutVars>
      </dgm:prSet>
      <dgm:spPr>
        <a:prstGeom prst="roundRect">
          <a:avLst/>
        </a:prstGeom>
      </dgm:spPr>
    </dgm:pt>
    <dgm:pt modelId="{4F900B56-2678-3F45-8659-08D23AC5E0FE}" type="pres">
      <dgm:prSet presAssocID="{3CF64EE9-6322-F849-B77B-B4B7183F7500}" presName="level3hierChild" presStyleCnt="0"/>
      <dgm:spPr/>
    </dgm:pt>
    <dgm:pt modelId="{BA0B2784-5DE6-274E-82CA-3B6A4B9AE3FD}" type="pres">
      <dgm:prSet presAssocID="{B9410689-05BF-8142-99E4-B307236A83A3}" presName="conn2-1" presStyleLbl="parChTrans1D2" presStyleIdx="3" presStyleCnt="4"/>
      <dgm:spPr/>
    </dgm:pt>
    <dgm:pt modelId="{BAD78AC0-7422-8144-A372-6DAF2F9D2C6F}" type="pres">
      <dgm:prSet presAssocID="{B9410689-05BF-8142-99E4-B307236A83A3}" presName="connTx" presStyleLbl="parChTrans1D2" presStyleIdx="3" presStyleCnt="4"/>
      <dgm:spPr/>
    </dgm:pt>
    <dgm:pt modelId="{C6A53690-4548-1B4C-9CE1-927B4FE1521E}" type="pres">
      <dgm:prSet presAssocID="{3865F632-2402-324E-B3A1-F2107FF2EAFC}" presName="root2" presStyleCnt="0"/>
      <dgm:spPr/>
    </dgm:pt>
    <dgm:pt modelId="{4DB360E4-CC4B-2549-96FB-D2C5FC549416}" type="pres">
      <dgm:prSet presAssocID="{3865F632-2402-324E-B3A1-F2107FF2EAFC}" presName="LevelTwoTextNode" presStyleLbl="node2" presStyleIdx="3" presStyleCnt="4">
        <dgm:presLayoutVars>
          <dgm:chPref val="3"/>
        </dgm:presLayoutVars>
      </dgm:prSet>
      <dgm:spPr>
        <a:prstGeom prst="roundRect">
          <a:avLst/>
        </a:prstGeom>
      </dgm:spPr>
    </dgm:pt>
    <dgm:pt modelId="{E49AA4D9-90A5-824F-9D15-CCA04E816B49}" type="pres">
      <dgm:prSet presAssocID="{3865F632-2402-324E-B3A1-F2107FF2EAFC}" presName="level3hierChild" presStyleCnt="0"/>
      <dgm:spPr/>
    </dgm:pt>
  </dgm:ptLst>
  <dgm:cxnLst>
    <dgm:cxn modelId="{0C697A27-571E-FF4F-9223-DCA67EFF1D95}" type="presOf" srcId="{4DE49ED3-C5B3-2543-A838-E5805B3BC29F}" destId="{1B50BA04-D4C7-D14B-A9FB-0A789248D60A}" srcOrd="1" destOrd="0" presId="urn:microsoft.com/office/officeart/2008/layout/HorizontalMultiLevelHierarchy"/>
    <dgm:cxn modelId="{72F5CC32-DCA7-E34E-94DC-BF354CAD3C4B}" type="presOf" srcId="{3CF64EE9-6322-F849-B77B-B4B7183F7500}" destId="{44D84C21-FD74-B04B-BECF-11981E2BC04E}" srcOrd="0" destOrd="0" presId="urn:microsoft.com/office/officeart/2008/layout/HorizontalMultiLevelHierarchy"/>
    <dgm:cxn modelId="{17EAF64C-5884-ED4B-A1FE-3713F5A7CACF}" srcId="{41B4B117-CBB1-1149-96D7-A0BB3AEF31DD}" destId="{3CF64EE9-6322-F849-B77B-B4B7183F7500}" srcOrd="2" destOrd="0" parTransId="{4DE49ED3-C5B3-2543-A838-E5805B3BC29F}" sibTransId="{44AB5E30-E5EC-5F4C-8D17-2D7224CAE2B9}"/>
    <dgm:cxn modelId="{A2DDB94F-1457-7B4D-8938-8062649C1B7C}" type="presOf" srcId="{4266A684-7FC3-5B4A-B26A-CFC56090799B}" destId="{E2AAF9EA-0E0F-DB48-A2C2-FCCE6B6ECCF2}" srcOrd="0" destOrd="0" presId="urn:microsoft.com/office/officeart/2008/layout/HorizontalMultiLevelHierarchy"/>
    <dgm:cxn modelId="{D958CB50-794A-8B42-A521-9D1EBD2B69A6}" srcId="{41B4B117-CBB1-1149-96D7-A0BB3AEF31DD}" destId="{4C7418BA-D0B4-F94D-A9FC-EA4416C8DD1E}" srcOrd="0" destOrd="0" parTransId="{4266A684-7FC3-5B4A-B26A-CFC56090799B}" sibTransId="{7DBC92BF-4BEF-2742-840F-BB958135757C}"/>
    <dgm:cxn modelId="{3968FF58-3B8A-0D40-94C1-EE3A8026369A}" type="presOf" srcId="{3865F632-2402-324E-B3A1-F2107FF2EAFC}" destId="{4DB360E4-CC4B-2549-96FB-D2C5FC549416}" srcOrd="0" destOrd="0" presId="urn:microsoft.com/office/officeart/2008/layout/HorizontalMultiLevelHierarchy"/>
    <dgm:cxn modelId="{0C66BA7A-FEAD-0A40-AAF8-999D2103D95C}" type="presOf" srcId="{60B0741D-4250-B041-8DAA-DDA50BA5E5C8}" destId="{0EB5F2AE-72A9-F849-8557-32D86DF3659F}" srcOrd="0" destOrd="0" presId="urn:microsoft.com/office/officeart/2008/layout/HorizontalMultiLevelHierarchy"/>
    <dgm:cxn modelId="{1C0F227B-F350-2C46-A22B-625EF4B4F565}" type="presOf" srcId="{B9410689-05BF-8142-99E4-B307236A83A3}" destId="{BA0B2784-5DE6-274E-82CA-3B6A4B9AE3FD}" srcOrd="0" destOrd="0" presId="urn:microsoft.com/office/officeart/2008/layout/HorizontalMultiLevelHierarchy"/>
    <dgm:cxn modelId="{8CB7198F-521A-BB4B-AA95-7EA66BA65247}" type="presOf" srcId="{4DE49ED3-C5B3-2543-A838-E5805B3BC29F}" destId="{2B74D764-E6A2-864B-AA25-D77D7EC01469}" srcOrd="0" destOrd="0" presId="urn:microsoft.com/office/officeart/2008/layout/HorizontalMultiLevelHierarchy"/>
    <dgm:cxn modelId="{5581469A-888C-A143-8202-9FAF663D852A}" type="presOf" srcId="{4C7418BA-D0B4-F94D-A9FC-EA4416C8DD1E}" destId="{F95E682D-B276-DB42-A001-8DB731D01974}" srcOrd="0" destOrd="0" presId="urn:microsoft.com/office/officeart/2008/layout/HorizontalMultiLevelHierarchy"/>
    <dgm:cxn modelId="{A83BA3A8-8B83-584B-B3CF-062833DE9CD9}" type="presOf" srcId="{41B4B117-CBB1-1149-96D7-A0BB3AEF31DD}" destId="{EAD1EFD1-6E86-704D-9BAA-40C35B68E45E}" srcOrd="0" destOrd="0" presId="urn:microsoft.com/office/officeart/2008/layout/HorizontalMultiLevelHierarchy"/>
    <dgm:cxn modelId="{DC187CAE-E25C-8741-A7D4-86C7DB20FA43}" type="presOf" srcId="{4266A684-7FC3-5B4A-B26A-CFC56090799B}" destId="{92BB5299-825C-8049-AB30-89F6C8844A56}" srcOrd="1" destOrd="0" presId="urn:microsoft.com/office/officeart/2008/layout/HorizontalMultiLevelHierarchy"/>
    <dgm:cxn modelId="{DE76AAAF-6FE6-7B4E-8FE1-93B1202675D5}" type="presOf" srcId="{B9410689-05BF-8142-99E4-B307236A83A3}" destId="{BAD78AC0-7422-8144-A372-6DAF2F9D2C6F}" srcOrd="1" destOrd="0" presId="urn:microsoft.com/office/officeart/2008/layout/HorizontalMultiLevelHierarchy"/>
    <dgm:cxn modelId="{95A599C3-CAA9-7547-A9BF-1A600DB5BC5B}" srcId="{0B57E4A6-AECE-134D-9276-DFFB0678C998}" destId="{41B4B117-CBB1-1149-96D7-A0BB3AEF31DD}" srcOrd="0" destOrd="0" parTransId="{072FAC33-6BDC-C245-970D-F76B19E262BF}" sibTransId="{67437422-A79E-CE4E-A1E6-DC0793E1047F}"/>
    <dgm:cxn modelId="{774BADD0-C70F-6345-A436-FA6F7F8E9E31}" srcId="{41B4B117-CBB1-1149-96D7-A0BB3AEF31DD}" destId="{F506A63A-EA78-AD40-9B5F-5BD704AD5C14}" srcOrd="1" destOrd="0" parTransId="{60B0741D-4250-B041-8DAA-DDA50BA5E5C8}" sibTransId="{9052DA7D-1317-7E41-9112-9CECC9A8976A}"/>
    <dgm:cxn modelId="{DF648DD4-624C-9740-B363-C2AD6E731878}" srcId="{41B4B117-CBB1-1149-96D7-A0BB3AEF31DD}" destId="{3865F632-2402-324E-B3A1-F2107FF2EAFC}" srcOrd="3" destOrd="0" parTransId="{B9410689-05BF-8142-99E4-B307236A83A3}" sibTransId="{795F690A-1A4F-4C4E-A817-EF92FBAECC74}"/>
    <dgm:cxn modelId="{0A85FAE6-762C-764C-8F79-32EFCA1CB1F3}" type="presOf" srcId="{0B57E4A6-AECE-134D-9276-DFFB0678C998}" destId="{07A81C87-7498-EA41-B836-FC4A18FEE2AA}" srcOrd="0" destOrd="0" presId="urn:microsoft.com/office/officeart/2008/layout/HorizontalMultiLevelHierarchy"/>
    <dgm:cxn modelId="{0FBD36F1-DBAC-BC44-BBA8-D0C89BEE7B20}" type="presOf" srcId="{60B0741D-4250-B041-8DAA-DDA50BA5E5C8}" destId="{D65FF0D4-C29B-5647-AFE8-1661DF4EB901}" srcOrd="1" destOrd="0" presId="urn:microsoft.com/office/officeart/2008/layout/HorizontalMultiLevelHierarchy"/>
    <dgm:cxn modelId="{B42A64F4-70B8-CD41-B76D-B85E37BEDD4F}" type="presOf" srcId="{F506A63A-EA78-AD40-9B5F-5BD704AD5C14}" destId="{2B158414-B7EC-AD4C-9571-1C703EA0B8FD}" srcOrd="0" destOrd="0" presId="urn:microsoft.com/office/officeart/2008/layout/HorizontalMultiLevelHierarchy"/>
    <dgm:cxn modelId="{775345FF-63DE-FC45-B26E-36C7325A0824}" type="presParOf" srcId="{07A81C87-7498-EA41-B836-FC4A18FEE2AA}" destId="{63BD804F-5AB0-4440-8712-A03E53C94719}" srcOrd="0" destOrd="0" presId="urn:microsoft.com/office/officeart/2008/layout/HorizontalMultiLevelHierarchy"/>
    <dgm:cxn modelId="{9B64ABFC-0B1F-0244-B970-C6774C8FC2A1}" type="presParOf" srcId="{63BD804F-5AB0-4440-8712-A03E53C94719}" destId="{EAD1EFD1-6E86-704D-9BAA-40C35B68E45E}" srcOrd="0" destOrd="0" presId="urn:microsoft.com/office/officeart/2008/layout/HorizontalMultiLevelHierarchy"/>
    <dgm:cxn modelId="{CCEC68B3-E7BB-FC47-8C2C-5A2418BAC79F}" type="presParOf" srcId="{63BD804F-5AB0-4440-8712-A03E53C94719}" destId="{54471DB4-AC98-2148-BE08-15D43672C87F}" srcOrd="1" destOrd="0" presId="urn:microsoft.com/office/officeart/2008/layout/HorizontalMultiLevelHierarchy"/>
    <dgm:cxn modelId="{9F9BD6BB-09FC-F54C-A5F3-C8AA4301A074}" type="presParOf" srcId="{54471DB4-AC98-2148-BE08-15D43672C87F}" destId="{E2AAF9EA-0E0F-DB48-A2C2-FCCE6B6ECCF2}" srcOrd="0" destOrd="0" presId="urn:microsoft.com/office/officeart/2008/layout/HorizontalMultiLevelHierarchy"/>
    <dgm:cxn modelId="{40236490-AEBC-8542-A204-74EC74038DE2}" type="presParOf" srcId="{E2AAF9EA-0E0F-DB48-A2C2-FCCE6B6ECCF2}" destId="{92BB5299-825C-8049-AB30-89F6C8844A56}" srcOrd="0" destOrd="0" presId="urn:microsoft.com/office/officeart/2008/layout/HorizontalMultiLevelHierarchy"/>
    <dgm:cxn modelId="{8DFF0069-37BF-864D-BBA5-1840CF57CA7B}" type="presParOf" srcId="{54471DB4-AC98-2148-BE08-15D43672C87F}" destId="{9974B247-F05A-1643-8557-1D22019F4604}" srcOrd="1" destOrd="0" presId="urn:microsoft.com/office/officeart/2008/layout/HorizontalMultiLevelHierarchy"/>
    <dgm:cxn modelId="{15968831-9180-B74F-B6D3-974AA4F93FD5}" type="presParOf" srcId="{9974B247-F05A-1643-8557-1D22019F4604}" destId="{F95E682D-B276-DB42-A001-8DB731D01974}" srcOrd="0" destOrd="0" presId="urn:microsoft.com/office/officeart/2008/layout/HorizontalMultiLevelHierarchy"/>
    <dgm:cxn modelId="{B498AB18-CF9A-7B41-9526-2685B6F3B340}" type="presParOf" srcId="{9974B247-F05A-1643-8557-1D22019F4604}" destId="{FB627A7A-3F5D-034B-85E1-4C39A6959DF7}" srcOrd="1" destOrd="0" presId="urn:microsoft.com/office/officeart/2008/layout/HorizontalMultiLevelHierarchy"/>
    <dgm:cxn modelId="{78E8013A-3CBE-E347-BE03-E26EE9A5DD62}" type="presParOf" srcId="{54471DB4-AC98-2148-BE08-15D43672C87F}" destId="{0EB5F2AE-72A9-F849-8557-32D86DF3659F}" srcOrd="2" destOrd="0" presId="urn:microsoft.com/office/officeart/2008/layout/HorizontalMultiLevelHierarchy"/>
    <dgm:cxn modelId="{626E0DE7-E81B-6041-8CEE-50D057F1C52F}" type="presParOf" srcId="{0EB5F2AE-72A9-F849-8557-32D86DF3659F}" destId="{D65FF0D4-C29B-5647-AFE8-1661DF4EB901}" srcOrd="0" destOrd="0" presId="urn:microsoft.com/office/officeart/2008/layout/HorizontalMultiLevelHierarchy"/>
    <dgm:cxn modelId="{22747D85-680F-F243-89A3-A4F3AACF51E8}" type="presParOf" srcId="{54471DB4-AC98-2148-BE08-15D43672C87F}" destId="{E4143F60-C166-C144-9104-0C30A213C2D9}" srcOrd="3" destOrd="0" presId="urn:microsoft.com/office/officeart/2008/layout/HorizontalMultiLevelHierarchy"/>
    <dgm:cxn modelId="{BB8CA0A9-13BF-3340-8165-97684F59D7D3}" type="presParOf" srcId="{E4143F60-C166-C144-9104-0C30A213C2D9}" destId="{2B158414-B7EC-AD4C-9571-1C703EA0B8FD}" srcOrd="0" destOrd="0" presId="urn:microsoft.com/office/officeart/2008/layout/HorizontalMultiLevelHierarchy"/>
    <dgm:cxn modelId="{3B4B490A-849F-2149-84EA-A7B4789808AE}" type="presParOf" srcId="{E4143F60-C166-C144-9104-0C30A213C2D9}" destId="{F9AB63C8-0D63-0845-AD36-54E3619537FF}" srcOrd="1" destOrd="0" presId="urn:microsoft.com/office/officeart/2008/layout/HorizontalMultiLevelHierarchy"/>
    <dgm:cxn modelId="{D6E447CB-9E1C-614E-85FE-3327220A2DBE}" type="presParOf" srcId="{54471DB4-AC98-2148-BE08-15D43672C87F}" destId="{2B74D764-E6A2-864B-AA25-D77D7EC01469}" srcOrd="4" destOrd="0" presId="urn:microsoft.com/office/officeart/2008/layout/HorizontalMultiLevelHierarchy"/>
    <dgm:cxn modelId="{ABAC0D3E-5175-6044-BF96-74499071C48F}" type="presParOf" srcId="{2B74D764-E6A2-864B-AA25-D77D7EC01469}" destId="{1B50BA04-D4C7-D14B-A9FB-0A789248D60A}" srcOrd="0" destOrd="0" presId="urn:microsoft.com/office/officeart/2008/layout/HorizontalMultiLevelHierarchy"/>
    <dgm:cxn modelId="{DEE5E73E-7CE2-184F-BFF3-4ED1F35AF42B}" type="presParOf" srcId="{54471DB4-AC98-2148-BE08-15D43672C87F}" destId="{9F69C912-CE1E-BD48-B31A-5AE0A39725A3}" srcOrd="5" destOrd="0" presId="urn:microsoft.com/office/officeart/2008/layout/HorizontalMultiLevelHierarchy"/>
    <dgm:cxn modelId="{CE751300-7A48-274E-8C5A-806C622537EB}" type="presParOf" srcId="{9F69C912-CE1E-BD48-B31A-5AE0A39725A3}" destId="{44D84C21-FD74-B04B-BECF-11981E2BC04E}" srcOrd="0" destOrd="0" presId="urn:microsoft.com/office/officeart/2008/layout/HorizontalMultiLevelHierarchy"/>
    <dgm:cxn modelId="{45F2C0F7-B08A-3C49-9559-27162413DE0E}" type="presParOf" srcId="{9F69C912-CE1E-BD48-B31A-5AE0A39725A3}" destId="{4F900B56-2678-3F45-8659-08D23AC5E0FE}" srcOrd="1" destOrd="0" presId="urn:microsoft.com/office/officeart/2008/layout/HorizontalMultiLevelHierarchy"/>
    <dgm:cxn modelId="{40B704E1-2130-9444-A921-568BAB196797}" type="presParOf" srcId="{54471DB4-AC98-2148-BE08-15D43672C87F}" destId="{BA0B2784-5DE6-274E-82CA-3B6A4B9AE3FD}" srcOrd="6" destOrd="0" presId="urn:microsoft.com/office/officeart/2008/layout/HorizontalMultiLevelHierarchy"/>
    <dgm:cxn modelId="{FB14E1DB-D2C3-B547-A982-7848A52D37E7}" type="presParOf" srcId="{BA0B2784-5DE6-274E-82CA-3B6A4B9AE3FD}" destId="{BAD78AC0-7422-8144-A372-6DAF2F9D2C6F}" srcOrd="0" destOrd="0" presId="urn:microsoft.com/office/officeart/2008/layout/HorizontalMultiLevelHierarchy"/>
    <dgm:cxn modelId="{D0EA6280-6E67-0342-8E45-48A1384C0BED}" type="presParOf" srcId="{54471DB4-AC98-2148-BE08-15D43672C87F}" destId="{C6A53690-4548-1B4C-9CE1-927B4FE1521E}" srcOrd="7" destOrd="0" presId="urn:microsoft.com/office/officeart/2008/layout/HorizontalMultiLevelHierarchy"/>
    <dgm:cxn modelId="{053DB937-3D0F-524A-934B-AD26AF7EAE13}" type="presParOf" srcId="{C6A53690-4548-1B4C-9CE1-927B4FE1521E}" destId="{4DB360E4-CC4B-2549-96FB-D2C5FC549416}" srcOrd="0" destOrd="0" presId="urn:microsoft.com/office/officeart/2008/layout/HorizontalMultiLevelHierarchy"/>
    <dgm:cxn modelId="{F1B1B240-2312-A84C-B63E-97BA9467DC29}" type="presParOf" srcId="{C6A53690-4548-1B4C-9CE1-927B4FE1521E}" destId="{E49AA4D9-90A5-824F-9D15-CCA04E816B49}" srcOrd="1" destOrd="0" presId="urn:microsoft.com/office/officeart/2008/layout/HorizontalMultiLevelHierarchy"/>
  </dgm:cxnLst>
  <dgm:bg/>
  <dgm:whole>
    <a:ln>
      <a:noFill/>
    </a:ln>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81AA5A-C321-C84B-ADF9-08A4865D7ADD}" type="doc">
      <dgm:prSet loTypeId="urn:microsoft.com/office/officeart/2005/8/layout/arrow4" loCatId="list" qsTypeId="urn:microsoft.com/office/officeart/2005/8/quickstyle/simple1" qsCatId="simple" csTypeId="urn:microsoft.com/office/officeart/2005/8/colors/accent1_2" csCatId="accent1" phldr="1"/>
      <dgm:spPr/>
      <dgm:t>
        <a:bodyPr/>
        <a:lstStyle/>
        <a:p>
          <a:endParaRPr lang="el-GR"/>
        </a:p>
      </dgm:t>
    </dgm:pt>
    <dgm:pt modelId="{E740A252-8780-F34D-85A5-F5D694241EF3}">
      <dgm:prSet custT="1"/>
      <dgm:spPr/>
      <dgm:t>
        <a:bodyPr/>
        <a:lstStyle/>
        <a:p>
          <a:r>
            <a:rPr lang="en-GB" sz="2000">
              <a:solidFill>
                <a:schemeClr val="accent1"/>
              </a:solidFill>
              <a:latin typeface="Commissioner" pitchFamily="2" charset="0"/>
            </a:rPr>
            <a:t>Revenue Model</a:t>
          </a:r>
          <a:endParaRPr lang="el-GR" sz="2000">
            <a:solidFill>
              <a:schemeClr val="accent1"/>
            </a:solidFill>
            <a:latin typeface="Commissioner" pitchFamily="2" charset="0"/>
          </a:endParaRPr>
        </a:p>
      </dgm:t>
    </dgm:pt>
    <dgm:pt modelId="{5AEDB054-1D3B-FF4B-AD5A-842C747C0C60}" type="parTrans" cxnId="{8E36348E-91E2-AA43-8C4C-D45135FEE391}">
      <dgm:prSet/>
      <dgm:spPr/>
      <dgm:t>
        <a:bodyPr/>
        <a:lstStyle/>
        <a:p>
          <a:endParaRPr lang="el-GR"/>
        </a:p>
      </dgm:t>
    </dgm:pt>
    <dgm:pt modelId="{49004697-DB51-6549-9401-F13707B1D670}" type="sibTrans" cxnId="{8E36348E-91E2-AA43-8C4C-D45135FEE391}">
      <dgm:prSet/>
      <dgm:spPr/>
      <dgm:t>
        <a:bodyPr/>
        <a:lstStyle/>
        <a:p>
          <a:endParaRPr lang="el-GR"/>
        </a:p>
      </dgm:t>
    </dgm:pt>
    <dgm:pt modelId="{A3179C25-C63D-0A45-808F-AF6098D6540F}">
      <dgm:prSet custT="1"/>
      <dgm:spPr/>
      <dgm:t>
        <a:bodyPr anchor="ctr"/>
        <a:lstStyle/>
        <a:p>
          <a:pPr>
            <a:lnSpc>
              <a:spcPct val="100000"/>
            </a:lnSpc>
          </a:pPr>
          <a:r>
            <a:rPr lang="en-GB" sz="1400" b="0">
              <a:latin typeface="Commissioner" pitchFamily="2" charset="0"/>
            </a:rPr>
            <a:t>Monthly or annual subscription fee</a:t>
          </a:r>
          <a:endParaRPr lang="el-GR" sz="1400" b="0">
            <a:latin typeface="Commissioner" pitchFamily="2" charset="0"/>
          </a:endParaRPr>
        </a:p>
      </dgm:t>
    </dgm:pt>
    <dgm:pt modelId="{E32855B1-A739-E747-AB46-A13EA989313F}" type="parTrans" cxnId="{6D6D294D-20AF-9545-8E4B-161EB76AEB16}">
      <dgm:prSet/>
      <dgm:spPr/>
      <dgm:t>
        <a:bodyPr/>
        <a:lstStyle/>
        <a:p>
          <a:endParaRPr lang="el-GR"/>
        </a:p>
      </dgm:t>
    </dgm:pt>
    <dgm:pt modelId="{E9711649-BD54-6249-AE9A-2C521BEB8B78}" type="sibTrans" cxnId="{6D6D294D-20AF-9545-8E4B-161EB76AEB16}">
      <dgm:prSet/>
      <dgm:spPr/>
      <dgm:t>
        <a:bodyPr/>
        <a:lstStyle/>
        <a:p>
          <a:endParaRPr lang="el-GR"/>
        </a:p>
      </dgm:t>
    </dgm:pt>
    <dgm:pt modelId="{0624168E-B07F-FE4B-95B3-7B16DFDB1EDC}">
      <dgm:prSet custT="1"/>
      <dgm:spPr/>
      <dgm:t>
        <a:bodyPr anchor="ctr"/>
        <a:lstStyle/>
        <a:p>
          <a:pPr>
            <a:lnSpc>
              <a:spcPct val="100000"/>
            </a:lnSpc>
          </a:pPr>
          <a:endParaRPr lang="el-GR" sz="1400" b="0">
            <a:latin typeface="Commissioner" pitchFamily="2" charset="0"/>
          </a:endParaRPr>
        </a:p>
      </dgm:t>
    </dgm:pt>
    <dgm:pt modelId="{CA340C88-0DE7-3E4F-BFE7-D09072563C20}" type="sibTrans" cxnId="{6D488F3B-B0B8-2048-A3A6-B3B4F751E5B5}">
      <dgm:prSet/>
      <dgm:spPr/>
      <dgm:t>
        <a:bodyPr/>
        <a:lstStyle/>
        <a:p>
          <a:endParaRPr lang="el-GR"/>
        </a:p>
      </dgm:t>
    </dgm:pt>
    <dgm:pt modelId="{62D06C98-242F-154D-A637-921FAACDCC21}" type="parTrans" cxnId="{6D488F3B-B0B8-2048-A3A6-B3B4F751E5B5}">
      <dgm:prSet/>
      <dgm:spPr/>
      <dgm:t>
        <a:bodyPr/>
        <a:lstStyle/>
        <a:p>
          <a:endParaRPr lang="el-GR"/>
        </a:p>
      </dgm:t>
    </dgm:pt>
    <dgm:pt modelId="{712B565C-1034-B743-A0CD-3F5B956F32C6}">
      <dgm:prSet custT="1"/>
      <dgm:spPr/>
      <dgm:t>
        <a:bodyPr anchor="ctr"/>
        <a:lstStyle/>
        <a:p>
          <a:pPr>
            <a:lnSpc>
              <a:spcPct val="100000"/>
            </a:lnSpc>
          </a:pPr>
          <a:r>
            <a:rPr lang="en-GB" sz="1400" b="0">
              <a:latin typeface="Commissioner" pitchFamily="2" charset="0"/>
            </a:rPr>
            <a:t>Per-swapping fee charged for battery exchanges</a:t>
          </a:r>
          <a:endParaRPr lang="el-GR" sz="1400" b="0">
            <a:latin typeface="Commissioner" pitchFamily="2" charset="0"/>
          </a:endParaRPr>
        </a:p>
      </dgm:t>
    </dgm:pt>
    <dgm:pt modelId="{D638BBEF-4195-1B4F-89AE-A98F809C941D}" type="sibTrans" cxnId="{D4040357-461D-0749-BAA6-04EC5230B0BF}">
      <dgm:prSet/>
      <dgm:spPr/>
      <dgm:t>
        <a:bodyPr/>
        <a:lstStyle/>
        <a:p>
          <a:endParaRPr lang="el-GR"/>
        </a:p>
      </dgm:t>
    </dgm:pt>
    <dgm:pt modelId="{B47840C3-54CA-354A-9702-BE7EF5812AFE}" type="parTrans" cxnId="{D4040357-461D-0749-BAA6-04EC5230B0BF}">
      <dgm:prSet/>
      <dgm:spPr/>
      <dgm:t>
        <a:bodyPr/>
        <a:lstStyle/>
        <a:p>
          <a:endParaRPr lang="el-GR"/>
        </a:p>
      </dgm:t>
    </dgm:pt>
    <dgm:pt modelId="{927C10F1-C31B-2840-A8B1-B72826D54919}" type="pres">
      <dgm:prSet presAssocID="{EE81AA5A-C321-C84B-ADF9-08A4865D7ADD}" presName="compositeShape" presStyleCnt="0">
        <dgm:presLayoutVars>
          <dgm:chMax val="2"/>
          <dgm:dir/>
          <dgm:resizeHandles val="exact"/>
        </dgm:presLayoutVars>
      </dgm:prSet>
      <dgm:spPr/>
    </dgm:pt>
    <dgm:pt modelId="{6CD378A5-F1F6-D449-B327-4BE4223BC16A}" type="pres">
      <dgm:prSet presAssocID="{E740A252-8780-F34D-85A5-F5D694241EF3}" presName="upArrow" presStyleLbl="node1" presStyleIdx="0" presStyleCnt="1" custScaleX="68327" custScaleY="63304" custLinFactNeighborX="293" custLinFactNeighborY="-1461"/>
      <dgm:spPr>
        <a:solidFill>
          <a:schemeClr val="accent1">
            <a:hueOff val="0"/>
            <a:satOff val="0"/>
            <a:lumOff val="0"/>
            <a:alpha val="0"/>
          </a:schemeClr>
        </a:solidFill>
        <a:ln>
          <a:solidFill>
            <a:schemeClr val="lt1">
              <a:hueOff val="0"/>
              <a:satOff val="0"/>
              <a:lumOff val="0"/>
            </a:schemeClr>
          </a:solidFill>
        </a:ln>
      </dgm:spPr>
    </dgm:pt>
    <dgm:pt modelId="{84B723EA-6FEC-FF49-AD3E-8991624444C7}" type="pres">
      <dgm:prSet presAssocID="{E740A252-8780-F34D-85A5-F5D694241EF3}" presName="upArrowText" presStyleLbl="revTx" presStyleIdx="0" presStyleCnt="1">
        <dgm:presLayoutVars>
          <dgm:chMax val="0"/>
          <dgm:bulletEnabled val="1"/>
        </dgm:presLayoutVars>
      </dgm:prSet>
      <dgm:spPr/>
    </dgm:pt>
  </dgm:ptLst>
  <dgm:cxnLst>
    <dgm:cxn modelId="{4C1C8937-DD20-4946-A9EC-F5FC32307017}" type="presOf" srcId="{712B565C-1034-B743-A0CD-3F5B956F32C6}" destId="{84B723EA-6FEC-FF49-AD3E-8991624444C7}" srcOrd="0" destOrd="3" presId="urn:microsoft.com/office/officeart/2005/8/layout/arrow4"/>
    <dgm:cxn modelId="{6D488F3B-B0B8-2048-A3A6-B3B4F751E5B5}" srcId="{E740A252-8780-F34D-85A5-F5D694241EF3}" destId="{0624168E-B07F-FE4B-95B3-7B16DFDB1EDC}" srcOrd="1" destOrd="0" parTransId="{62D06C98-242F-154D-A637-921FAACDCC21}" sibTransId="{CA340C88-0DE7-3E4F-BFE7-D09072563C20}"/>
    <dgm:cxn modelId="{5026DF43-06EB-064E-B696-30FE8ADD747B}" type="presOf" srcId="{EE81AA5A-C321-C84B-ADF9-08A4865D7ADD}" destId="{927C10F1-C31B-2840-A8B1-B72826D54919}" srcOrd="0" destOrd="0" presId="urn:microsoft.com/office/officeart/2005/8/layout/arrow4"/>
    <dgm:cxn modelId="{B212FF45-B570-7447-98F6-1508D71246AC}" type="presOf" srcId="{A3179C25-C63D-0A45-808F-AF6098D6540F}" destId="{84B723EA-6FEC-FF49-AD3E-8991624444C7}" srcOrd="0" destOrd="1" presId="urn:microsoft.com/office/officeart/2005/8/layout/arrow4"/>
    <dgm:cxn modelId="{6D6D294D-20AF-9545-8E4B-161EB76AEB16}" srcId="{E740A252-8780-F34D-85A5-F5D694241EF3}" destId="{A3179C25-C63D-0A45-808F-AF6098D6540F}" srcOrd="0" destOrd="0" parTransId="{E32855B1-A739-E747-AB46-A13EA989313F}" sibTransId="{E9711649-BD54-6249-AE9A-2C521BEB8B78}"/>
    <dgm:cxn modelId="{D4040357-461D-0749-BAA6-04EC5230B0BF}" srcId="{E740A252-8780-F34D-85A5-F5D694241EF3}" destId="{712B565C-1034-B743-A0CD-3F5B956F32C6}" srcOrd="2" destOrd="0" parTransId="{B47840C3-54CA-354A-9702-BE7EF5812AFE}" sibTransId="{D638BBEF-4195-1B4F-89AE-A98F809C941D}"/>
    <dgm:cxn modelId="{73FE9B6C-69FB-7C4C-A272-F69749329900}" type="presOf" srcId="{E740A252-8780-F34D-85A5-F5D694241EF3}" destId="{84B723EA-6FEC-FF49-AD3E-8991624444C7}" srcOrd="0" destOrd="0" presId="urn:microsoft.com/office/officeart/2005/8/layout/arrow4"/>
    <dgm:cxn modelId="{8E36348E-91E2-AA43-8C4C-D45135FEE391}" srcId="{EE81AA5A-C321-C84B-ADF9-08A4865D7ADD}" destId="{E740A252-8780-F34D-85A5-F5D694241EF3}" srcOrd="0" destOrd="0" parTransId="{5AEDB054-1D3B-FF4B-AD5A-842C747C0C60}" sibTransId="{49004697-DB51-6549-9401-F13707B1D670}"/>
    <dgm:cxn modelId="{BA567B90-8A9E-004E-A537-F2DECD23FE5A}" type="presOf" srcId="{0624168E-B07F-FE4B-95B3-7B16DFDB1EDC}" destId="{84B723EA-6FEC-FF49-AD3E-8991624444C7}" srcOrd="0" destOrd="2" presId="urn:microsoft.com/office/officeart/2005/8/layout/arrow4"/>
    <dgm:cxn modelId="{3C348829-77DB-B64D-816E-859BCFA18BFF}" type="presParOf" srcId="{927C10F1-C31B-2840-A8B1-B72826D54919}" destId="{6CD378A5-F1F6-D449-B327-4BE4223BC16A}" srcOrd="0" destOrd="0" presId="urn:microsoft.com/office/officeart/2005/8/layout/arrow4"/>
    <dgm:cxn modelId="{52965670-94DD-3943-8E17-EA0C613104F1}" type="presParOf" srcId="{927C10F1-C31B-2840-A8B1-B72826D54919}" destId="{84B723EA-6FEC-FF49-AD3E-8991624444C7}" srcOrd="1" destOrd="0" presId="urn:microsoft.com/office/officeart/2005/8/layout/arrow4"/>
  </dgm:cxnLst>
  <dgm:bg>
    <a:solidFill>
      <a:srgbClr val="E7E7E7"/>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D57F27-C0F1-8E45-A4AC-218DA3E3B35B}" type="doc">
      <dgm:prSet loTypeId="urn:microsoft.com/office/officeart/2005/8/layout/bProcess3" loCatId="list" qsTypeId="urn:microsoft.com/office/officeart/2005/8/quickstyle/simple1" qsCatId="simple" csTypeId="urn:microsoft.com/office/officeart/2005/8/colors/accent1_2" csCatId="accent1" phldr="1"/>
      <dgm:spPr/>
      <dgm:t>
        <a:bodyPr/>
        <a:lstStyle/>
        <a:p>
          <a:endParaRPr lang="el-GR"/>
        </a:p>
      </dgm:t>
    </dgm:pt>
    <dgm:pt modelId="{5FB6D45A-4307-6440-B859-C1550990DB5C}">
      <dgm:prSet custT="1"/>
      <dgm:spPr/>
      <dgm:t>
        <a:bodyPr/>
        <a:lstStyle/>
        <a:p>
          <a:r>
            <a:rPr lang="en-GB" sz="1800" b="1">
              <a:solidFill>
                <a:schemeClr val="bg1"/>
              </a:solidFill>
              <a:latin typeface="Commissioner" pitchFamily="2" charset="0"/>
            </a:rPr>
            <a:t>Phase 1</a:t>
          </a:r>
        </a:p>
        <a:p>
          <a:r>
            <a:rPr lang="en-GB" sz="1600" b="1">
              <a:solidFill>
                <a:schemeClr val="bg1"/>
              </a:solidFill>
              <a:latin typeface="Commissioner" pitchFamily="2" charset="0"/>
            </a:rPr>
            <a:t>Concluded</a:t>
          </a:r>
          <a:endParaRPr lang="el-GR" sz="1600">
            <a:solidFill>
              <a:schemeClr val="bg1"/>
            </a:solidFill>
            <a:latin typeface="Commissioner" pitchFamily="2" charset="0"/>
          </a:endParaRPr>
        </a:p>
      </dgm:t>
    </dgm:pt>
    <dgm:pt modelId="{605622FC-663F-CD42-8963-480DFB0B8466}" type="parTrans" cxnId="{F6A3F464-90DB-0548-B215-70397E3B36C5}">
      <dgm:prSet/>
      <dgm:spPr/>
      <dgm:t>
        <a:bodyPr/>
        <a:lstStyle/>
        <a:p>
          <a:endParaRPr lang="el-GR"/>
        </a:p>
      </dgm:t>
    </dgm:pt>
    <dgm:pt modelId="{FB10D15E-BA1C-1141-B4F0-037288CBB45B}" type="sibTrans" cxnId="{F6A3F464-90DB-0548-B215-70397E3B36C5}">
      <dgm:prSet/>
      <dgm:spPr>
        <a:ln w="9525">
          <a:solidFill>
            <a:schemeClr val="accent1"/>
          </a:solidFill>
        </a:ln>
      </dgm:spPr>
      <dgm:t>
        <a:bodyPr/>
        <a:lstStyle/>
        <a:p>
          <a:endParaRPr lang="el-GR"/>
        </a:p>
      </dgm:t>
    </dgm:pt>
    <dgm:pt modelId="{81BB83B3-225A-5E43-958D-5592FABACE86}">
      <dgm:prSet custT="1"/>
      <dgm:spPr>
        <a:noFill/>
        <a:ln w="0">
          <a:solidFill>
            <a:schemeClr val="accent1"/>
          </a:solidFill>
        </a:ln>
      </dgm:spPr>
      <dgm:t>
        <a:bodyPr anchor="ctr"/>
        <a:lstStyle/>
        <a:p>
          <a:r>
            <a:rPr lang="en-GB" sz="1400" b="1" i="0">
              <a:solidFill>
                <a:schemeClr val="tx1"/>
              </a:solidFill>
              <a:latin typeface="Commissioner" pitchFamily="2" charset="0"/>
            </a:rPr>
            <a:t>Research &amp; Conceptualization</a:t>
          </a:r>
          <a:endParaRPr lang="el-GR" sz="1400" b="1">
            <a:solidFill>
              <a:schemeClr val="tx1"/>
            </a:solidFill>
            <a:latin typeface="Commissioner" pitchFamily="2" charset="0"/>
          </a:endParaRPr>
        </a:p>
      </dgm:t>
    </dgm:pt>
    <dgm:pt modelId="{2D666FE1-11E1-4648-9E8E-3112C95684E9}" type="parTrans" cxnId="{EF3FAD27-9F9D-2549-98D3-C120C41C8683}">
      <dgm:prSet/>
      <dgm:spPr/>
      <dgm:t>
        <a:bodyPr/>
        <a:lstStyle/>
        <a:p>
          <a:endParaRPr lang="el-GR"/>
        </a:p>
      </dgm:t>
    </dgm:pt>
    <dgm:pt modelId="{D3171AE3-4270-A840-B8B0-5B3BC70930C1}" type="sibTrans" cxnId="{EF3FAD27-9F9D-2549-98D3-C120C41C8683}">
      <dgm:prSet/>
      <dgm:spPr>
        <a:ln>
          <a:noFill/>
        </a:ln>
      </dgm:spPr>
      <dgm:t>
        <a:bodyPr/>
        <a:lstStyle/>
        <a:p>
          <a:endParaRPr lang="el-GR"/>
        </a:p>
      </dgm:t>
    </dgm:pt>
    <dgm:pt modelId="{AED0EFB8-87CE-F54B-A73D-A9C6A657C748}">
      <dgm:prSet custT="1"/>
      <dgm:spPr>
        <a:noFill/>
        <a:ln w="0">
          <a:solidFill>
            <a:schemeClr val="accent1"/>
          </a:solidFill>
        </a:ln>
      </dgm:spPr>
      <dgm:t>
        <a:bodyPr anchor="ctr"/>
        <a:lstStyle/>
        <a:p>
          <a:r>
            <a:rPr lang="en-GB" sz="1200" b="0" i="0">
              <a:solidFill>
                <a:schemeClr val="tx1"/>
              </a:solidFill>
              <a:latin typeface="Commissioner" pitchFamily="2" charset="0"/>
            </a:rPr>
            <a:t>Market Research</a:t>
          </a:r>
          <a:endParaRPr lang="el-GR" sz="1200" b="0">
            <a:solidFill>
              <a:schemeClr val="tx1"/>
            </a:solidFill>
            <a:latin typeface="Commissioner" pitchFamily="2" charset="0"/>
          </a:endParaRPr>
        </a:p>
      </dgm:t>
    </dgm:pt>
    <dgm:pt modelId="{87B8519D-EB54-7E4E-8860-382B21838BFC}" type="parTrans" cxnId="{D752428D-4027-5744-89F9-746B46BAE772}">
      <dgm:prSet/>
      <dgm:spPr/>
      <dgm:t>
        <a:bodyPr/>
        <a:lstStyle/>
        <a:p>
          <a:endParaRPr lang="el-GR"/>
        </a:p>
      </dgm:t>
    </dgm:pt>
    <dgm:pt modelId="{83FE0FE8-A7F8-D847-A3AD-E06FA39EEBA7}" type="sibTrans" cxnId="{D752428D-4027-5744-89F9-746B46BAE772}">
      <dgm:prSet/>
      <dgm:spPr/>
      <dgm:t>
        <a:bodyPr/>
        <a:lstStyle/>
        <a:p>
          <a:endParaRPr lang="el-GR"/>
        </a:p>
      </dgm:t>
    </dgm:pt>
    <dgm:pt modelId="{F7044E3E-8D2B-034C-8341-478DB56E655A}">
      <dgm:prSet custT="1"/>
      <dgm:spPr>
        <a:noFill/>
        <a:ln w="0">
          <a:solidFill>
            <a:schemeClr val="accent1"/>
          </a:solidFill>
        </a:ln>
      </dgm:spPr>
      <dgm:t>
        <a:bodyPr anchor="ctr"/>
        <a:lstStyle/>
        <a:p>
          <a:r>
            <a:rPr lang="en-GB" sz="1200" b="0" i="0">
              <a:solidFill>
                <a:schemeClr val="tx1"/>
              </a:solidFill>
              <a:latin typeface="Commissioner" pitchFamily="2" charset="0"/>
            </a:rPr>
            <a:t>Competitor Analysis</a:t>
          </a:r>
          <a:endParaRPr lang="el-GR" sz="1200" b="0">
            <a:solidFill>
              <a:schemeClr val="tx1"/>
            </a:solidFill>
            <a:latin typeface="Commissioner" pitchFamily="2" charset="0"/>
          </a:endParaRPr>
        </a:p>
      </dgm:t>
    </dgm:pt>
    <dgm:pt modelId="{C110D108-4878-7343-869A-378FEF472503}" type="parTrans" cxnId="{1F8CA406-822C-9145-A7C1-CA6100A077B1}">
      <dgm:prSet/>
      <dgm:spPr/>
      <dgm:t>
        <a:bodyPr/>
        <a:lstStyle/>
        <a:p>
          <a:endParaRPr lang="el-GR"/>
        </a:p>
      </dgm:t>
    </dgm:pt>
    <dgm:pt modelId="{1DB63213-CE30-C94F-9604-0569DFD54171}" type="sibTrans" cxnId="{1F8CA406-822C-9145-A7C1-CA6100A077B1}">
      <dgm:prSet/>
      <dgm:spPr/>
      <dgm:t>
        <a:bodyPr/>
        <a:lstStyle/>
        <a:p>
          <a:endParaRPr lang="el-GR"/>
        </a:p>
      </dgm:t>
    </dgm:pt>
    <dgm:pt modelId="{9E9B2979-8709-F447-B5D3-46DC5FF29CB8}">
      <dgm:prSet custT="1"/>
      <dgm:spPr>
        <a:noFill/>
        <a:ln w="0">
          <a:solidFill>
            <a:schemeClr val="accent1"/>
          </a:solidFill>
        </a:ln>
      </dgm:spPr>
      <dgm:t>
        <a:bodyPr anchor="ctr"/>
        <a:lstStyle/>
        <a:p>
          <a:r>
            <a:rPr lang="en-GB" sz="1200" b="0" i="0">
              <a:solidFill>
                <a:schemeClr val="tx1"/>
              </a:solidFill>
              <a:latin typeface="Commissioner" pitchFamily="2" charset="0"/>
            </a:rPr>
            <a:t>Business Model Refinement</a:t>
          </a:r>
          <a:endParaRPr lang="el-GR" sz="1200" b="0">
            <a:solidFill>
              <a:schemeClr val="tx1"/>
            </a:solidFill>
            <a:latin typeface="Commissioner" pitchFamily="2" charset="0"/>
          </a:endParaRPr>
        </a:p>
      </dgm:t>
    </dgm:pt>
    <dgm:pt modelId="{59E05CEA-F898-9A46-9AE9-55EED46C29A2}" type="parTrans" cxnId="{75439C1F-49FC-4047-B324-70B0CB7FBD9D}">
      <dgm:prSet/>
      <dgm:spPr/>
      <dgm:t>
        <a:bodyPr/>
        <a:lstStyle/>
        <a:p>
          <a:endParaRPr lang="el-GR"/>
        </a:p>
      </dgm:t>
    </dgm:pt>
    <dgm:pt modelId="{94473A16-DF7A-0D4A-BA43-2C98DA34888A}" type="sibTrans" cxnId="{75439C1F-49FC-4047-B324-70B0CB7FBD9D}">
      <dgm:prSet/>
      <dgm:spPr/>
      <dgm:t>
        <a:bodyPr/>
        <a:lstStyle/>
        <a:p>
          <a:endParaRPr lang="el-GR"/>
        </a:p>
      </dgm:t>
    </dgm:pt>
    <dgm:pt modelId="{B1F5D77A-9EE9-4140-BEEA-5BD33AA73FA6}">
      <dgm:prSet custT="1"/>
      <dgm:spPr>
        <a:solidFill>
          <a:schemeClr val="accent1">
            <a:lumMod val="75000"/>
          </a:schemeClr>
        </a:solidFill>
      </dgm:spPr>
      <dgm:t>
        <a:bodyPr/>
        <a:lstStyle/>
        <a:p>
          <a:pPr marL="0" lvl="0" indent="0" algn="ctr" defTabSz="800100">
            <a:lnSpc>
              <a:spcPct val="90000"/>
            </a:lnSpc>
            <a:spcBef>
              <a:spcPct val="0"/>
            </a:spcBef>
            <a:spcAft>
              <a:spcPct val="35000"/>
            </a:spcAft>
            <a:buNone/>
          </a:pPr>
          <a:r>
            <a:rPr lang="en-GB" sz="1800" b="1" kern="1200">
              <a:solidFill>
                <a:srgbClr val="E7E7E7"/>
              </a:solidFill>
              <a:latin typeface="Commissioner" pitchFamily="2" charset="0"/>
              <a:ea typeface="+mn-ea"/>
              <a:cs typeface="+mn-cs"/>
            </a:rPr>
            <a:t>Phase 2</a:t>
          </a:r>
        </a:p>
        <a:p>
          <a:pPr marL="0" lvl="0" indent="0" algn="ctr" defTabSz="622300">
            <a:lnSpc>
              <a:spcPct val="90000"/>
            </a:lnSpc>
            <a:spcBef>
              <a:spcPct val="0"/>
            </a:spcBef>
            <a:spcAft>
              <a:spcPct val="35000"/>
            </a:spcAft>
            <a:buNone/>
          </a:pPr>
          <a:r>
            <a:rPr lang="en-GB" sz="1600" b="1" kern="1200">
              <a:solidFill>
                <a:schemeClr val="bg1"/>
              </a:solidFill>
              <a:latin typeface="Commissioner" pitchFamily="2" charset="0"/>
              <a:ea typeface="+mn-ea"/>
              <a:cs typeface="+mn-cs"/>
            </a:rPr>
            <a:t>Under Development</a:t>
          </a:r>
          <a:endParaRPr lang="el-GR" sz="1600" b="1" kern="1200">
            <a:solidFill>
              <a:schemeClr val="bg1"/>
            </a:solidFill>
            <a:latin typeface="Commissioner" pitchFamily="2" charset="0"/>
            <a:ea typeface="+mn-ea"/>
            <a:cs typeface="+mn-cs"/>
          </a:endParaRPr>
        </a:p>
      </dgm:t>
    </dgm:pt>
    <dgm:pt modelId="{73B6FC22-FC58-6B4A-B932-7D86AFB2CE23}" type="parTrans" cxnId="{902DE730-759B-CD48-8F6C-D1D4CBC19A22}">
      <dgm:prSet/>
      <dgm:spPr/>
      <dgm:t>
        <a:bodyPr/>
        <a:lstStyle/>
        <a:p>
          <a:endParaRPr lang="el-GR"/>
        </a:p>
      </dgm:t>
    </dgm:pt>
    <dgm:pt modelId="{09789F79-48E1-F248-B6C7-577B93DEF9F7}" type="sibTrans" cxnId="{902DE730-759B-CD48-8F6C-D1D4CBC19A22}">
      <dgm:prSet/>
      <dgm:spPr>
        <a:ln w="9525">
          <a:solidFill>
            <a:schemeClr val="accent1">
              <a:lumMod val="75000"/>
              <a:alpha val="99000"/>
            </a:schemeClr>
          </a:solidFill>
        </a:ln>
      </dgm:spPr>
      <dgm:t>
        <a:bodyPr/>
        <a:lstStyle/>
        <a:p>
          <a:endParaRPr lang="el-GR"/>
        </a:p>
      </dgm:t>
    </dgm:pt>
    <dgm:pt modelId="{F3EF94E3-B847-9A48-946F-C52E1808ECF9}">
      <dgm:prSet custT="1"/>
      <dgm:spPr>
        <a:noFill/>
        <a:ln w="0">
          <a:solidFill>
            <a:schemeClr val="accent1">
              <a:lumMod val="75000"/>
            </a:schemeClr>
          </a:solidFill>
        </a:ln>
      </dgm:spPr>
      <dgm:t>
        <a:bodyPr anchor="ctr"/>
        <a:lstStyle/>
        <a:p>
          <a:r>
            <a:rPr lang="en-GB" sz="1400" b="1" i="0" kern="1200">
              <a:solidFill>
                <a:srgbClr val="1F1F1F"/>
              </a:solidFill>
              <a:latin typeface="Commissioner" pitchFamily="2" charset="0"/>
              <a:ea typeface="+mn-ea"/>
              <a:cs typeface="+mn-cs"/>
            </a:rPr>
            <a:t>Platform Design &amp; Development</a:t>
          </a:r>
          <a:endParaRPr lang="el-GR" sz="1400" b="1" i="0" kern="1200">
            <a:solidFill>
              <a:srgbClr val="1F1F1F"/>
            </a:solidFill>
            <a:latin typeface="Commissioner" pitchFamily="2" charset="0"/>
            <a:ea typeface="+mn-ea"/>
            <a:cs typeface="+mn-cs"/>
          </a:endParaRPr>
        </a:p>
      </dgm:t>
    </dgm:pt>
    <dgm:pt modelId="{35995921-CF93-7B40-A0FD-6A9AA1DC2EC8}" type="parTrans" cxnId="{C663D4F1-9434-7442-8B31-5BA61466C6FC}">
      <dgm:prSet/>
      <dgm:spPr/>
      <dgm:t>
        <a:bodyPr/>
        <a:lstStyle/>
        <a:p>
          <a:endParaRPr lang="el-GR"/>
        </a:p>
      </dgm:t>
    </dgm:pt>
    <dgm:pt modelId="{1555276D-EF79-7A46-B4F8-F19D8839B47E}" type="sibTrans" cxnId="{C663D4F1-9434-7442-8B31-5BA61466C6FC}">
      <dgm:prSet/>
      <dgm:spPr>
        <a:ln>
          <a:noFill/>
        </a:ln>
      </dgm:spPr>
      <dgm:t>
        <a:bodyPr/>
        <a:lstStyle/>
        <a:p>
          <a:endParaRPr lang="el-GR"/>
        </a:p>
      </dgm:t>
    </dgm:pt>
    <dgm:pt modelId="{6E43C4B3-DB2D-CD41-A17E-6A4FB4265F9E}">
      <dgm:prSet custT="1"/>
      <dgm:spPr>
        <a:noFill/>
        <a:ln w="0">
          <a:solidFill>
            <a:schemeClr val="accent1">
              <a:lumMod val="75000"/>
            </a:schemeClr>
          </a:solidFill>
        </a:ln>
      </dgm:spPr>
      <dgm:t>
        <a:bodyPr anchor="ctr"/>
        <a:lstStyle/>
        <a:p>
          <a:r>
            <a:rPr lang="en-GB" sz="1200" b="0" i="0" kern="1200">
              <a:solidFill>
                <a:srgbClr val="1F1F1F"/>
              </a:solidFill>
              <a:latin typeface="Commissioner" pitchFamily="2" charset="0"/>
              <a:ea typeface="+mn-ea"/>
              <a:cs typeface="+mn-cs"/>
            </a:rPr>
            <a:t>Software Development</a:t>
          </a:r>
          <a:endParaRPr lang="el-GR" sz="1200" b="0" i="0" kern="1200">
            <a:solidFill>
              <a:srgbClr val="1F1F1F"/>
            </a:solidFill>
            <a:latin typeface="Commissioner" pitchFamily="2" charset="0"/>
            <a:ea typeface="+mn-ea"/>
            <a:cs typeface="+mn-cs"/>
          </a:endParaRPr>
        </a:p>
      </dgm:t>
    </dgm:pt>
    <dgm:pt modelId="{93434FBF-11E2-0C46-89C6-DDF0B94EC5F8}" type="parTrans" cxnId="{0E258A15-A824-D741-B345-033CE3A807DB}">
      <dgm:prSet/>
      <dgm:spPr/>
      <dgm:t>
        <a:bodyPr/>
        <a:lstStyle/>
        <a:p>
          <a:endParaRPr lang="el-GR"/>
        </a:p>
      </dgm:t>
    </dgm:pt>
    <dgm:pt modelId="{A2D9A0E4-B713-3F45-98E6-897B55850F18}" type="sibTrans" cxnId="{0E258A15-A824-D741-B345-033CE3A807DB}">
      <dgm:prSet/>
      <dgm:spPr/>
      <dgm:t>
        <a:bodyPr/>
        <a:lstStyle/>
        <a:p>
          <a:endParaRPr lang="el-GR"/>
        </a:p>
      </dgm:t>
    </dgm:pt>
    <dgm:pt modelId="{70D48DA4-0C48-8B47-A6E1-117D383E7A82}">
      <dgm:prSet custT="1"/>
      <dgm:spPr>
        <a:noFill/>
        <a:ln w="0">
          <a:solidFill>
            <a:schemeClr val="accent1">
              <a:lumMod val="75000"/>
            </a:schemeClr>
          </a:solidFill>
        </a:ln>
      </dgm:spPr>
      <dgm:t>
        <a:bodyPr anchor="ctr"/>
        <a:lstStyle/>
        <a:p>
          <a:r>
            <a:rPr lang="en-GB" sz="1200" b="0" i="0" kern="1200">
              <a:solidFill>
                <a:srgbClr val="1F1F1F"/>
              </a:solidFill>
              <a:latin typeface="Commissioner" pitchFamily="2" charset="0"/>
              <a:ea typeface="+mn-ea"/>
              <a:cs typeface="+mn-cs"/>
            </a:rPr>
            <a:t>Integration with Partners</a:t>
          </a:r>
          <a:endParaRPr lang="el-GR" sz="1200" b="0" i="0" kern="1200">
            <a:solidFill>
              <a:srgbClr val="1F1F1F"/>
            </a:solidFill>
            <a:latin typeface="Commissioner" pitchFamily="2" charset="0"/>
            <a:ea typeface="+mn-ea"/>
            <a:cs typeface="+mn-cs"/>
          </a:endParaRPr>
        </a:p>
      </dgm:t>
    </dgm:pt>
    <dgm:pt modelId="{7D389391-4495-1C4F-A474-7F72CC248C16}" type="parTrans" cxnId="{EA5F511A-490F-724C-A69D-2D36CFEDA606}">
      <dgm:prSet/>
      <dgm:spPr/>
      <dgm:t>
        <a:bodyPr/>
        <a:lstStyle/>
        <a:p>
          <a:endParaRPr lang="el-GR"/>
        </a:p>
      </dgm:t>
    </dgm:pt>
    <dgm:pt modelId="{D04CFF21-3CC7-2849-A89D-C230AAB0DD11}" type="sibTrans" cxnId="{EA5F511A-490F-724C-A69D-2D36CFEDA606}">
      <dgm:prSet/>
      <dgm:spPr/>
      <dgm:t>
        <a:bodyPr/>
        <a:lstStyle/>
        <a:p>
          <a:endParaRPr lang="el-GR"/>
        </a:p>
      </dgm:t>
    </dgm:pt>
    <dgm:pt modelId="{CF2C292E-DDFF-9A47-B48D-C050B97F8500}">
      <dgm:prSet custT="1"/>
      <dgm:spPr>
        <a:solidFill>
          <a:schemeClr val="accent1">
            <a:lumMod val="50000"/>
          </a:schemeClr>
        </a:solidFill>
      </dgm:spPr>
      <dgm:t>
        <a:bodyPr/>
        <a:lstStyle/>
        <a:p>
          <a:pPr marL="0" lvl="0" indent="0" algn="ctr" defTabSz="800100">
            <a:lnSpc>
              <a:spcPct val="90000"/>
            </a:lnSpc>
            <a:spcBef>
              <a:spcPct val="0"/>
            </a:spcBef>
            <a:spcAft>
              <a:spcPct val="35000"/>
            </a:spcAft>
            <a:buNone/>
          </a:pPr>
          <a:r>
            <a:rPr lang="en-GB" sz="1800" b="1" kern="1200">
              <a:solidFill>
                <a:srgbClr val="E7E7E7"/>
              </a:solidFill>
              <a:latin typeface="Commissioner" pitchFamily="2" charset="0"/>
              <a:ea typeface="+mn-ea"/>
              <a:cs typeface="+mn-cs"/>
            </a:rPr>
            <a:t>Phase 3</a:t>
          </a:r>
        </a:p>
        <a:p>
          <a:pPr marL="0" lvl="0" indent="0" algn="ctr" defTabSz="622300">
            <a:lnSpc>
              <a:spcPct val="90000"/>
            </a:lnSpc>
            <a:spcBef>
              <a:spcPct val="0"/>
            </a:spcBef>
            <a:spcAft>
              <a:spcPct val="35000"/>
            </a:spcAft>
            <a:buNone/>
          </a:pPr>
          <a:r>
            <a:rPr lang="en-GB" sz="1600" b="1" kern="1200">
              <a:solidFill>
                <a:schemeClr val="bg1"/>
              </a:solidFill>
              <a:latin typeface="Commissioner" pitchFamily="2" charset="0"/>
              <a:ea typeface="+mn-ea"/>
              <a:cs typeface="+mn-cs"/>
            </a:rPr>
            <a:t>Planned</a:t>
          </a:r>
          <a:endParaRPr lang="el-GR" sz="1600" b="1" kern="1200">
            <a:solidFill>
              <a:schemeClr val="bg1"/>
            </a:solidFill>
            <a:latin typeface="Commissioner" pitchFamily="2" charset="0"/>
            <a:ea typeface="+mn-ea"/>
            <a:cs typeface="+mn-cs"/>
          </a:endParaRPr>
        </a:p>
      </dgm:t>
    </dgm:pt>
    <dgm:pt modelId="{2644E790-DC96-7C4C-AE2F-20B910890C7E}" type="parTrans" cxnId="{C0678601-127D-DD40-9BEB-F100E8275B5E}">
      <dgm:prSet/>
      <dgm:spPr/>
      <dgm:t>
        <a:bodyPr/>
        <a:lstStyle/>
        <a:p>
          <a:endParaRPr lang="el-GR"/>
        </a:p>
      </dgm:t>
    </dgm:pt>
    <dgm:pt modelId="{E17F25A9-0E3A-8542-A30F-A96E722682B9}" type="sibTrans" cxnId="{C0678601-127D-DD40-9BEB-F100E8275B5E}">
      <dgm:prSet/>
      <dgm:spPr>
        <a:ln w="9525">
          <a:solidFill>
            <a:schemeClr val="accent1">
              <a:lumMod val="50000"/>
            </a:schemeClr>
          </a:solidFill>
        </a:ln>
      </dgm:spPr>
      <dgm:t>
        <a:bodyPr/>
        <a:lstStyle/>
        <a:p>
          <a:endParaRPr lang="el-GR"/>
        </a:p>
      </dgm:t>
    </dgm:pt>
    <dgm:pt modelId="{A52CB4FF-6F17-0741-910E-9208C98DDF4A}">
      <dgm:prSet custT="1"/>
      <dgm:spPr>
        <a:noFill/>
        <a:ln w="0" cap="rnd">
          <a:solidFill>
            <a:schemeClr val="accent1">
              <a:lumMod val="50000"/>
            </a:schemeClr>
          </a:solidFill>
        </a:ln>
      </dgm:spPr>
      <dgm:t>
        <a:bodyPr anchor="ctr"/>
        <a:lstStyle/>
        <a:p>
          <a:pPr marL="0" lvl="0" indent="0" algn="l" defTabSz="355600">
            <a:lnSpc>
              <a:spcPct val="90000"/>
            </a:lnSpc>
            <a:spcBef>
              <a:spcPct val="0"/>
            </a:spcBef>
            <a:spcAft>
              <a:spcPct val="35000"/>
            </a:spcAft>
            <a:buNone/>
          </a:pPr>
          <a:r>
            <a:rPr lang="en-GB" sz="1400" b="1" i="0" kern="1200">
              <a:solidFill>
                <a:srgbClr val="1F1F1F"/>
              </a:solidFill>
              <a:latin typeface="Commissioner" pitchFamily="2" charset="0"/>
              <a:ea typeface="+mn-ea"/>
              <a:cs typeface="+mn-cs"/>
            </a:rPr>
            <a:t>Testing &amp; Refinement</a:t>
          </a:r>
          <a:endParaRPr lang="el-GR" sz="1400" b="1" i="0" kern="1200">
            <a:solidFill>
              <a:srgbClr val="1F1F1F"/>
            </a:solidFill>
            <a:latin typeface="Commissioner" pitchFamily="2" charset="0"/>
            <a:ea typeface="+mn-ea"/>
            <a:cs typeface="+mn-cs"/>
          </a:endParaRPr>
        </a:p>
      </dgm:t>
    </dgm:pt>
    <dgm:pt modelId="{A1DED27B-3903-4240-AAC7-D6B9FBB17F79}" type="parTrans" cxnId="{C4923521-AD4B-894D-AF2C-D0BDD28F8AE2}">
      <dgm:prSet/>
      <dgm:spPr/>
      <dgm:t>
        <a:bodyPr/>
        <a:lstStyle/>
        <a:p>
          <a:endParaRPr lang="el-GR"/>
        </a:p>
      </dgm:t>
    </dgm:pt>
    <dgm:pt modelId="{1A410EDC-91BD-5D43-A5E6-0FC5E1C9358D}" type="sibTrans" cxnId="{C4923521-AD4B-894D-AF2C-D0BDD28F8AE2}">
      <dgm:prSet/>
      <dgm:spPr>
        <a:ln w="9525">
          <a:solidFill>
            <a:schemeClr val="accent1">
              <a:lumMod val="50000"/>
            </a:schemeClr>
          </a:solidFill>
        </a:ln>
      </dgm:spPr>
      <dgm:t>
        <a:bodyPr/>
        <a:lstStyle/>
        <a:p>
          <a:endParaRPr lang="el-GR"/>
        </a:p>
      </dgm:t>
    </dgm:pt>
    <dgm:pt modelId="{D7857B07-7799-F44C-BD18-92D44B1D7FC3}">
      <dgm:prSet custT="1"/>
      <dgm:spPr>
        <a:noFill/>
        <a:ln w="0" cap="rnd">
          <a:solidFill>
            <a:schemeClr val="accent1">
              <a:lumMod val="50000"/>
            </a:schemeClr>
          </a:solidFill>
        </a:ln>
      </dgm:spPr>
      <dgm:t>
        <a:bodyPr anchor="ctr"/>
        <a:lstStyle/>
        <a:p>
          <a:pPr marL="114300" lvl="1" indent="-114300" algn="l" defTabSz="533400">
            <a:lnSpc>
              <a:spcPct val="90000"/>
            </a:lnSpc>
            <a:spcBef>
              <a:spcPct val="0"/>
            </a:spcBef>
            <a:spcAft>
              <a:spcPct val="15000"/>
            </a:spcAft>
            <a:buChar char="•"/>
          </a:pPr>
          <a:r>
            <a:rPr lang="en-GB" sz="1200" b="0" i="0" kern="1200">
              <a:solidFill>
                <a:srgbClr val="1F1F1F"/>
              </a:solidFill>
              <a:latin typeface="Commissioner" pitchFamily="2" charset="0"/>
              <a:ea typeface="+mn-ea"/>
              <a:cs typeface="+mn-cs"/>
            </a:rPr>
            <a:t>Pilot Launch</a:t>
          </a:r>
          <a:endParaRPr lang="el-GR" sz="1200" b="0" i="0" kern="1200">
            <a:solidFill>
              <a:srgbClr val="1F1F1F"/>
            </a:solidFill>
            <a:latin typeface="Commissioner" pitchFamily="2" charset="0"/>
            <a:ea typeface="+mn-ea"/>
            <a:cs typeface="+mn-cs"/>
          </a:endParaRPr>
        </a:p>
      </dgm:t>
    </dgm:pt>
    <dgm:pt modelId="{A4010618-20F1-7349-A2FD-9963462CF1F3}" type="parTrans" cxnId="{B62ABE6B-1C22-084F-8EC5-A9742309D185}">
      <dgm:prSet/>
      <dgm:spPr/>
      <dgm:t>
        <a:bodyPr/>
        <a:lstStyle/>
        <a:p>
          <a:endParaRPr lang="el-GR"/>
        </a:p>
      </dgm:t>
    </dgm:pt>
    <dgm:pt modelId="{900E6471-6233-9147-AA39-24DF05258574}" type="sibTrans" cxnId="{B62ABE6B-1C22-084F-8EC5-A9742309D185}">
      <dgm:prSet/>
      <dgm:spPr/>
      <dgm:t>
        <a:bodyPr/>
        <a:lstStyle/>
        <a:p>
          <a:endParaRPr lang="el-GR"/>
        </a:p>
      </dgm:t>
    </dgm:pt>
    <dgm:pt modelId="{EA40B143-E0F5-E746-82D4-3DC83653A1F7}">
      <dgm:prSet custT="1"/>
      <dgm:spPr>
        <a:noFill/>
        <a:ln w="0" cap="rnd">
          <a:solidFill>
            <a:schemeClr val="accent1">
              <a:lumMod val="50000"/>
            </a:schemeClr>
          </a:solidFill>
        </a:ln>
      </dgm:spPr>
      <dgm:t>
        <a:bodyPr anchor="ctr"/>
        <a:lstStyle/>
        <a:p>
          <a:pPr marL="114300" lvl="1" indent="-114300" algn="l" defTabSz="533400">
            <a:lnSpc>
              <a:spcPct val="90000"/>
            </a:lnSpc>
            <a:spcBef>
              <a:spcPct val="0"/>
            </a:spcBef>
            <a:spcAft>
              <a:spcPct val="15000"/>
            </a:spcAft>
            <a:buChar char="•"/>
          </a:pPr>
          <a:r>
            <a:rPr lang="en-GB" sz="1200" b="0" i="0" kern="1200">
              <a:solidFill>
                <a:srgbClr val="1F1F1F"/>
              </a:solidFill>
              <a:latin typeface="Commissioner" pitchFamily="2" charset="0"/>
              <a:ea typeface="+mn-ea"/>
              <a:cs typeface="+mn-cs"/>
            </a:rPr>
            <a:t>User Feedback Iteration</a:t>
          </a:r>
          <a:endParaRPr lang="el-GR" sz="1200" b="0" i="0" kern="1200">
            <a:solidFill>
              <a:srgbClr val="1F1F1F"/>
            </a:solidFill>
            <a:latin typeface="Commissioner" pitchFamily="2" charset="0"/>
            <a:ea typeface="+mn-ea"/>
            <a:cs typeface="+mn-cs"/>
          </a:endParaRPr>
        </a:p>
      </dgm:t>
    </dgm:pt>
    <dgm:pt modelId="{4E669772-B8FC-1C4B-8680-6601E944C2CB}" type="parTrans" cxnId="{BCB3830C-656D-B745-A78F-533141098E5E}">
      <dgm:prSet/>
      <dgm:spPr/>
      <dgm:t>
        <a:bodyPr/>
        <a:lstStyle/>
        <a:p>
          <a:endParaRPr lang="el-GR"/>
        </a:p>
      </dgm:t>
    </dgm:pt>
    <dgm:pt modelId="{FF463219-53A1-2F43-92DB-6F52CA468F50}" type="sibTrans" cxnId="{BCB3830C-656D-B745-A78F-533141098E5E}">
      <dgm:prSet/>
      <dgm:spPr/>
      <dgm:t>
        <a:bodyPr/>
        <a:lstStyle/>
        <a:p>
          <a:endParaRPr lang="el-GR"/>
        </a:p>
      </dgm:t>
    </dgm:pt>
    <dgm:pt modelId="{4966CDEC-4B62-354E-A9C2-C33BAD8C578E}">
      <dgm:prSet custT="1"/>
      <dgm:spPr>
        <a:noFill/>
        <a:ln w="0" cap="rnd">
          <a:solidFill>
            <a:schemeClr val="accent1">
              <a:lumMod val="50000"/>
            </a:schemeClr>
          </a:solidFill>
        </a:ln>
      </dgm:spPr>
      <dgm:t>
        <a:bodyPr anchor="ctr"/>
        <a:lstStyle/>
        <a:p>
          <a:pPr marL="114300" lvl="1" indent="-114300" algn="l" defTabSz="533400">
            <a:lnSpc>
              <a:spcPct val="90000"/>
            </a:lnSpc>
            <a:spcBef>
              <a:spcPct val="0"/>
            </a:spcBef>
            <a:spcAft>
              <a:spcPct val="15000"/>
            </a:spcAft>
            <a:buChar char="•"/>
          </a:pPr>
          <a:r>
            <a:rPr lang="en-GB" sz="1200" b="0" i="0" kern="1200">
              <a:solidFill>
                <a:srgbClr val="1F1F1F"/>
              </a:solidFill>
              <a:latin typeface="Commissioner" pitchFamily="2" charset="0"/>
              <a:ea typeface="+mn-ea"/>
              <a:cs typeface="+mn-cs"/>
            </a:rPr>
            <a:t>Scalability Testing</a:t>
          </a:r>
          <a:endParaRPr lang="el-GR" sz="1200" b="0" i="0" kern="1200">
            <a:solidFill>
              <a:srgbClr val="1F1F1F"/>
            </a:solidFill>
            <a:latin typeface="Commissioner" pitchFamily="2" charset="0"/>
            <a:ea typeface="+mn-ea"/>
            <a:cs typeface="+mn-cs"/>
          </a:endParaRPr>
        </a:p>
      </dgm:t>
    </dgm:pt>
    <dgm:pt modelId="{D2C8E1DD-234F-1F48-8987-39D2903739C9}" type="parTrans" cxnId="{48A37911-FEF7-0C41-9DCD-C1D2486309C7}">
      <dgm:prSet/>
      <dgm:spPr/>
      <dgm:t>
        <a:bodyPr/>
        <a:lstStyle/>
        <a:p>
          <a:endParaRPr lang="el-GR"/>
        </a:p>
      </dgm:t>
    </dgm:pt>
    <dgm:pt modelId="{541F432E-47AA-B148-A3C4-0F039FA6F4C9}" type="sibTrans" cxnId="{48A37911-FEF7-0C41-9DCD-C1D2486309C7}">
      <dgm:prSet/>
      <dgm:spPr/>
      <dgm:t>
        <a:bodyPr/>
        <a:lstStyle/>
        <a:p>
          <a:endParaRPr lang="el-GR"/>
        </a:p>
      </dgm:t>
    </dgm:pt>
    <dgm:pt modelId="{3BE24498-3787-2649-8AEA-D940F15EB3C8}">
      <dgm:prSet custT="1"/>
      <dgm:spPr>
        <a:solidFill>
          <a:schemeClr val="bg1"/>
        </a:solidFill>
        <a:ln w="0">
          <a:solidFill>
            <a:schemeClr val="accent1">
              <a:lumMod val="50000"/>
            </a:schemeClr>
          </a:solidFill>
        </a:ln>
      </dgm:spPr>
      <dgm:t>
        <a:bodyPr anchor="ctr"/>
        <a:lstStyle/>
        <a:p>
          <a:pPr marL="0" lvl="0" indent="0" algn="l" defTabSz="355600">
            <a:lnSpc>
              <a:spcPct val="90000"/>
            </a:lnSpc>
            <a:spcBef>
              <a:spcPct val="0"/>
            </a:spcBef>
            <a:spcAft>
              <a:spcPct val="35000"/>
            </a:spcAft>
            <a:buNone/>
          </a:pPr>
          <a:r>
            <a:rPr lang="en-GB" sz="1400" b="1" i="0" kern="1200">
              <a:solidFill>
                <a:srgbClr val="1F1F1F"/>
              </a:solidFill>
              <a:latin typeface="Commissioner" pitchFamily="2" charset="0"/>
              <a:ea typeface="+mn-ea"/>
              <a:cs typeface="+mn-cs"/>
            </a:rPr>
            <a:t>Launch &amp; Expansion</a:t>
          </a:r>
          <a:endParaRPr lang="el-GR" sz="1400" b="1" i="0" kern="1200">
            <a:solidFill>
              <a:srgbClr val="1F1F1F"/>
            </a:solidFill>
            <a:latin typeface="Commissioner" pitchFamily="2" charset="0"/>
            <a:ea typeface="+mn-ea"/>
            <a:cs typeface="+mn-cs"/>
          </a:endParaRPr>
        </a:p>
      </dgm:t>
    </dgm:pt>
    <dgm:pt modelId="{5D4FB166-0D30-3143-8CFD-D7F490184838}" type="parTrans" cxnId="{45A1C731-0895-B143-A719-2315CD9455BE}">
      <dgm:prSet/>
      <dgm:spPr/>
      <dgm:t>
        <a:bodyPr/>
        <a:lstStyle/>
        <a:p>
          <a:endParaRPr lang="el-GR"/>
        </a:p>
      </dgm:t>
    </dgm:pt>
    <dgm:pt modelId="{D5E243CF-644A-DC48-8238-1261050AAB9C}" type="sibTrans" cxnId="{45A1C731-0895-B143-A719-2315CD9455BE}">
      <dgm:prSet/>
      <dgm:spPr>
        <a:ln w="9525">
          <a:solidFill>
            <a:schemeClr val="accent1">
              <a:lumMod val="50000"/>
            </a:schemeClr>
          </a:solidFill>
        </a:ln>
      </dgm:spPr>
      <dgm:t>
        <a:bodyPr/>
        <a:lstStyle/>
        <a:p>
          <a:endParaRPr lang="el-GR"/>
        </a:p>
      </dgm:t>
    </dgm:pt>
    <dgm:pt modelId="{5A4139BD-6AEF-DA45-8ED1-1127330F4F08}">
      <dgm:prSet custT="1"/>
      <dgm:spPr>
        <a:solidFill>
          <a:schemeClr val="bg1"/>
        </a:solidFill>
        <a:ln w="0">
          <a:solidFill>
            <a:schemeClr val="accent1">
              <a:lumMod val="50000"/>
            </a:schemeClr>
          </a:solidFill>
        </a:ln>
      </dgm:spPr>
      <dgm:t>
        <a:bodyPr anchor="ctr"/>
        <a:lstStyle/>
        <a:p>
          <a:pPr marL="114300" lvl="1" indent="-114300" algn="l" defTabSz="533400">
            <a:lnSpc>
              <a:spcPct val="90000"/>
            </a:lnSpc>
            <a:spcBef>
              <a:spcPct val="0"/>
            </a:spcBef>
            <a:spcAft>
              <a:spcPct val="15000"/>
            </a:spcAft>
            <a:buChar char="•"/>
          </a:pPr>
          <a:r>
            <a:rPr lang="en-GB" sz="1200" b="0" i="0" kern="1200">
              <a:solidFill>
                <a:srgbClr val="1F1F1F"/>
              </a:solidFill>
              <a:latin typeface="Commissioner" pitchFamily="2" charset="0"/>
              <a:ea typeface="+mn-ea"/>
              <a:cs typeface="+mn-cs"/>
            </a:rPr>
            <a:t>Full-Scale Launch</a:t>
          </a:r>
          <a:endParaRPr lang="el-GR" sz="1200" b="0" i="0" kern="1200">
            <a:solidFill>
              <a:srgbClr val="1F1F1F"/>
            </a:solidFill>
            <a:latin typeface="Commissioner" pitchFamily="2" charset="0"/>
            <a:ea typeface="+mn-ea"/>
            <a:cs typeface="+mn-cs"/>
          </a:endParaRPr>
        </a:p>
      </dgm:t>
    </dgm:pt>
    <dgm:pt modelId="{48AFD646-3307-5F4F-90D4-E9499F376BA1}" type="parTrans" cxnId="{695857D9-DD63-4F48-B2A3-C88C03E7981D}">
      <dgm:prSet/>
      <dgm:spPr/>
      <dgm:t>
        <a:bodyPr/>
        <a:lstStyle/>
        <a:p>
          <a:endParaRPr lang="el-GR"/>
        </a:p>
      </dgm:t>
    </dgm:pt>
    <dgm:pt modelId="{4D8A0DEE-306E-4249-8857-F7DB5DCC05B0}" type="sibTrans" cxnId="{695857D9-DD63-4F48-B2A3-C88C03E7981D}">
      <dgm:prSet/>
      <dgm:spPr/>
      <dgm:t>
        <a:bodyPr/>
        <a:lstStyle/>
        <a:p>
          <a:endParaRPr lang="el-GR"/>
        </a:p>
      </dgm:t>
    </dgm:pt>
    <dgm:pt modelId="{02A83770-2625-D844-AF37-0FD8FD120462}">
      <dgm:prSet custT="1"/>
      <dgm:spPr>
        <a:solidFill>
          <a:schemeClr val="bg1"/>
        </a:solidFill>
        <a:ln w="0">
          <a:solidFill>
            <a:schemeClr val="accent1">
              <a:lumMod val="50000"/>
            </a:schemeClr>
          </a:solidFill>
        </a:ln>
      </dgm:spPr>
      <dgm:t>
        <a:bodyPr anchor="ctr"/>
        <a:lstStyle/>
        <a:p>
          <a:pPr marL="114300" lvl="1" indent="-114300" algn="l" defTabSz="533400">
            <a:lnSpc>
              <a:spcPct val="90000"/>
            </a:lnSpc>
            <a:spcBef>
              <a:spcPct val="0"/>
            </a:spcBef>
            <a:spcAft>
              <a:spcPct val="15000"/>
            </a:spcAft>
            <a:buChar char="•"/>
          </a:pPr>
          <a:r>
            <a:rPr lang="en-GB" sz="1200" b="0" i="0" kern="1200">
              <a:solidFill>
                <a:srgbClr val="1F1F1F"/>
              </a:solidFill>
              <a:latin typeface="Commissioner" pitchFamily="2" charset="0"/>
              <a:ea typeface="+mn-ea"/>
              <a:cs typeface="+mn-cs"/>
            </a:rPr>
            <a:t>Marketing &amp; Sales</a:t>
          </a:r>
          <a:endParaRPr lang="el-GR" sz="1200" b="0" i="0" kern="1200">
            <a:solidFill>
              <a:srgbClr val="1F1F1F"/>
            </a:solidFill>
            <a:latin typeface="Commissioner" pitchFamily="2" charset="0"/>
            <a:ea typeface="+mn-ea"/>
            <a:cs typeface="+mn-cs"/>
          </a:endParaRPr>
        </a:p>
      </dgm:t>
    </dgm:pt>
    <dgm:pt modelId="{BAFEE864-C473-2244-A458-8A1E168F28A4}" type="parTrans" cxnId="{98B4CF0C-8FD1-7A44-9FAA-A566D05FB74F}">
      <dgm:prSet/>
      <dgm:spPr/>
      <dgm:t>
        <a:bodyPr/>
        <a:lstStyle/>
        <a:p>
          <a:endParaRPr lang="el-GR"/>
        </a:p>
      </dgm:t>
    </dgm:pt>
    <dgm:pt modelId="{661B70C7-0D4F-434D-BBCE-16C7DF719BA4}" type="sibTrans" cxnId="{98B4CF0C-8FD1-7A44-9FAA-A566D05FB74F}">
      <dgm:prSet/>
      <dgm:spPr/>
      <dgm:t>
        <a:bodyPr/>
        <a:lstStyle/>
        <a:p>
          <a:endParaRPr lang="el-GR"/>
        </a:p>
      </dgm:t>
    </dgm:pt>
    <dgm:pt modelId="{69303773-EC89-1D45-A7D1-0BA0520FA7E8}">
      <dgm:prSet custT="1"/>
      <dgm:spPr>
        <a:solidFill>
          <a:schemeClr val="bg1"/>
        </a:solidFill>
        <a:ln w="0">
          <a:solidFill>
            <a:schemeClr val="accent1">
              <a:lumMod val="50000"/>
            </a:schemeClr>
          </a:solidFill>
        </a:ln>
      </dgm:spPr>
      <dgm:t>
        <a:bodyPr anchor="ctr"/>
        <a:lstStyle/>
        <a:p>
          <a:pPr marL="114300" lvl="1" indent="-114300" algn="l" defTabSz="533400">
            <a:lnSpc>
              <a:spcPct val="90000"/>
            </a:lnSpc>
            <a:spcBef>
              <a:spcPct val="0"/>
            </a:spcBef>
            <a:spcAft>
              <a:spcPct val="15000"/>
            </a:spcAft>
            <a:buChar char="•"/>
          </a:pPr>
          <a:r>
            <a:rPr lang="en-GB" sz="1200" b="0" i="0" kern="1200">
              <a:solidFill>
                <a:srgbClr val="1F1F1F"/>
              </a:solidFill>
              <a:latin typeface="Commissioner" pitchFamily="2" charset="0"/>
              <a:ea typeface="+mn-ea"/>
              <a:cs typeface="+mn-cs"/>
            </a:rPr>
            <a:t>Continuous Improvement</a:t>
          </a:r>
          <a:endParaRPr lang="el-GR" sz="1200" b="0" i="0" kern="1200">
            <a:solidFill>
              <a:srgbClr val="1F1F1F"/>
            </a:solidFill>
            <a:latin typeface="Commissioner" pitchFamily="2" charset="0"/>
            <a:ea typeface="+mn-ea"/>
            <a:cs typeface="+mn-cs"/>
          </a:endParaRPr>
        </a:p>
      </dgm:t>
    </dgm:pt>
    <dgm:pt modelId="{0FF7BEDB-1144-6B47-A2B8-AE5C4C2D98F3}" type="parTrans" cxnId="{323FC517-4EA9-454F-8AD0-66C24E5CE0D8}">
      <dgm:prSet/>
      <dgm:spPr/>
      <dgm:t>
        <a:bodyPr/>
        <a:lstStyle/>
        <a:p>
          <a:endParaRPr lang="el-GR"/>
        </a:p>
      </dgm:t>
    </dgm:pt>
    <dgm:pt modelId="{F4B0F006-ADA9-1842-9C7B-4F9B4584FADB}" type="sibTrans" cxnId="{323FC517-4EA9-454F-8AD0-66C24E5CE0D8}">
      <dgm:prSet/>
      <dgm:spPr/>
      <dgm:t>
        <a:bodyPr/>
        <a:lstStyle/>
        <a:p>
          <a:endParaRPr lang="el-GR"/>
        </a:p>
      </dgm:t>
    </dgm:pt>
    <dgm:pt modelId="{2119BD6C-708D-A841-9C35-D705773DEEF1}">
      <dgm:prSet custT="1"/>
      <dgm:spPr>
        <a:solidFill>
          <a:schemeClr val="bg1"/>
        </a:solidFill>
        <a:ln w="0">
          <a:solidFill>
            <a:schemeClr val="accent1">
              <a:lumMod val="50000"/>
            </a:schemeClr>
          </a:solidFill>
        </a:ln>
      </dgm:spPr>
      <dgm:t>
        <a:bodyPr anchor="ctr"/>
        <a:lstStyle/>
        <a:p>
          <a:pPr marL="0" lvl="0" indent="0" algn="l" defTabSz="355600">
            <a:lnSpc>
              <a:spcPct val="90000"/>
            </a:lnSpc>
            <a:spcBef>
              <a:spcPct val="0"/>
            </a:spcBef>
            <a:spcAft>
              <a:spcPct val="35000"/>
            </a:spcAft>
            <a:buNone/>
          </a:pPr>
          <a:r>
            <a:rPr lang="en-GB" sz="1400" b="1" i="0" kern="1200">
              <a:solidFill>
                <a:srgbClr val="1F1F1F"/>
              </a:solidFill>
              <a:latin typeface="Commissioner" pitchFamily="2" charset="0"/>
              <a:ea typeface="+mn-ea"/>
              <a:cs typeface="+mn-cs"/>
            </a:rPr>
            <a:t>Sustainability &amp; Growth</a:t>
          </a:r>
          <a:endParaRPr lang="el-GR" sz="1400" b="1" i="0" kern="1200">
            <a:solidFill>
              <a:srgbClr val="1F1F1F"/>
            </a:solidFill>
            <a:latin typeface="Commissioner" pitchFamily="2" charset="0"/>
            <a:ea typeface="+mn-ea"/>
            <a:cs typeface="+mn-cs"/>
          </a:endParaRPr>
        </a:p>
      </dgm:t>
    </dgm:pt>
    <dgm:pt modelId="{ACED1789-E982-1941-8099-39075D656BBC}" type="parTrans" cxnId="{DD24C775-3797-0248-9A4A-8FFA637D41C7}">
      <dgm:prSet/>
      <dgm:spPr/>
      <dgm:t>
        <a:bodyPr/>
        <a:lstStyle/>
        <a:p>
          <a:endParaRPr lang="el-GR"/>
        </a:p>
      </dgm:t>
    </dgm:pt>
    <dgm:pt modelId="{F00A2433-ABBA-F24C-9A63-96C81D0F8AC2}" type="sibTrans" cxnId="{DD24C775-3797-0248-9A4A-8FFA637D41C7}">
      <dgm:prSet/>
      <dgm:spPr/>
      <dgm:t>
        <a:bodyPr/>
        <a:lstStyle/>
        <a:p>
          <a:endParaRPr lang="el-GR"/>
        </a:p>
      </dgm:t>
    </dgm:pt>
    <dgm:pt modelId="{69DF3947-6F8E-AD4B-8610-054E9274C4DE}">
      <dgm:prSet custT="1"/>
      <dgm:spPr>
        <a:solidFill>
          <a:schemeClr val="bg1"/>
        </a:solidFill>
        <a:ln w="0">
          <a:solidFill>
            <a:schemeClr val="accent1">
              <a:lumMod val="50000"/>
            </a:schemeClr>
          </a:solidFill>
        </a:ln>
      </dgm:spPr>
      <dgm:t>
        <a:bodyPr anchor="ctr"/>
        <a:lstStyle/>
        <a:p>
          <a:pPr marL="114300" lvl="1" indent="-114300" algn="l" defTabSz="533400">
            <a:lnSpc>
              <a:spcPct val="90000"/>
            </a:lnSpc>
            <a:spcBef>
              <a:spcPct val="0"/>
            </a:spcBef>
            <a:spcAft>
              <a:spcPct val="15000"/>
            </a:spcAft>
            <a:buChar char="•"/>
          </a:pPr>
          <a:r>
            <a:rPr lang="en-GB" sz="1200" b="0" i="0" kern="1200">
              <a:solidFill>
                <a:srgbClr val="1F1F1F"/>
              </a:solidFill>
              <a:latin typeface="Commissioner" pitchFamily="2" charset="0"/>
              <a:ea typeface="+mn-ea"/>
              <a:cs typeface="+mn-cs"/>
            </a:rPr>
            <a:t>Long-Term Relationships</a:t>
          </a:r>
          <a:endParaRPr lang="el-GR" sz="1200" b="0" i="0" kern="1200">
            <a:solidFill>
              <a:srgbClr val="1F1F1F"/>
            </a:solidFill>
            <a:latin typeface="Commissioner" pitchFamily="2" charset="0"/>
            <a:ea typeface="+mn-ea"/>
            <a:cs typeface="+mn-cs"/>
          </a:endParaRPr>
        </a:p>
      </dgm:t>
    </dgm:pt>
    <dgm:pt modelId="{A07A8880-4523-5940-AE89-5FB7F1F1934B}" type="parTrans" cxnId="{9030AB23-1611-E84E-A592-D0EA5EFCDDE5}">
      <dgm:prSet/>
      <dgm:spPr/>
      <dgm:t>
        <a:bodyPr/>
        <a:lstStyle/>
        <a:p>
          <a:endParaRPr lang="el-GR"/>
        </a:p>
      </dgm:t>
    </dgm:pt>
    <dgm:pt modelId="{E33A6B6B-FE5E-EA4E-BFC8-9E2B1B528DB8}" type="sibTrans" cxnId="{9030AB23-1611-E84E-A592-D0EA5EFCDDE5}">
      <dgm:prSet/>
      <dgm:spPr/>
      <dgm:t>
        <a:bodyPr/>
        <a:lstStyle/>
        <a:p>
          <a:endParaRPr lang="el-GR"/>
        </a:p>
      </dgm:t>
    </dgm:pt>
    <dgm:pt modelId="{AFBF8C1C-328A-9544-8B9B-ACB6C6A53BBC}">
      <dgm:prSet custT="1"/>
      <dgm:spPr>
        <a:solidFill>
          <a:schemeClr val="bg1"/>
        </a:solidFill>
        <a:ln w="0">
          <a:solidFill>
            <a:schemeClr val="accent1">
              <a:lumMod val="50000"/>
            </a:schemeClr>
          </a:solidFill>
        </a:ln>
      </dgm:spPr>
      <dgm:t>
        <a:bodyPr anchor="ctr"/>
        <a:lstStyle/>
        <a:p>
          <a:pPr marL="114300" lvl="1" indent="-114300" algn="l" defTabSz="533400">
            <a:lnSpc>
              <a:spcPct val="90000"/>
            </a:lnSpc>
            <a:spcBef>
              <a:spcPct val="0"/>
            </a:spcBef>
            <a:spcAft>
              <a:spcPct val="15000"/>
            </a:spcAft>
            <a:buChar char="•"/>
          </a:pPr>
          <a:r>
            <a:rPr lang="en-GB" sz="1200" b="0" i="0" kern="1200">
              <a:solidFill>
                <a:srgbClr val="1F1F1F"/>
              </a:solidFill>
              <a:latin typeface="Commissioner" pitchFamily="2" charset="0"/>
              <a:ea typeface="+mn-ea"/>
              <a:cs typeface="+mn-cs"/>
            </a:rPr>
            <a:t>New Features Development (Based on User Feedback &amp; Market Trends)</a:t>
          </a:r>
          <a:endParaRPr lang="el-GR" sz="1200" b="0" i="0" kern="1200">
            <a:solidFill>
              <a:srgbClr val="1F1F1F"/>
            </a:solidFill>
            <a:latin typeface="Commissioner" pitchFamily="2" charset="0"/>
            <a:ea typeface="+mn-ea"/>
            <a:cs typeface="+mn-cs"/>
          </a:endParaRPr>
        </a:p>
      </dgm:t>
    </dgm:pt>
    <dgm:pt modelId="{B365741B-3B6A-6441-AE8D-BADF1F55F73E}" type="parTrans" cxnId="{4BB8E63E-33DF-954C-94B0-6D9323B813AD}">
      <dgm:prSet/>
      <dgm:spPr/>
      <dgm:t>
        <a:bodyPr/>
        <a:lstStyle/>
        <a:p>
          <a:endParaRPr lang="el-GR"/>
        </a:p>
      </dgm:t>
    </dgm:pt>
    <dgm:pt modelId="{C445530B-3A12-8244-A217-040B66E7D781}" type="sibTrans" cxnId="{4BB8E63E-33DF-954C-94B0-6D9323B813AD}">
      <dgm:prSet/>
      <dgm:spPr/>
      <dgm:t>
        <a:bodyPr/>
        <a:lstStyle/>
        <a:p>
          <a:endParaRPr lang="el-GR"/>
        </a:p>
      </dgm:t>
    </dgm:pt>
    <dgm:pt modelId="{FB02AC7A-011F-EA49-9138-A4946CFB2B9C}">
      <dgm:prSet custT="1"/>
      <dgm:spPr>
        <a:noFill/>
        <a:ln w="0">
          <a:solidFill>
            <a:schemeClr val="accent1"/>
          </a:solidFill>
        </a:ln>
      </dgm:spPr>
      <dgm:t>
        <a:bodyPr anchor="ctr"/>
        <a:lstStyle/>
        <a:p>
          <a:r>
            <a:rPr lang="en-GB" sz="1200" b="0" i="0">
              <a:solidFill>
                <a:schemeClr val="tx1"/>
              </a:solidFill>
              <a:latin typeface="Commissioner" pitchFamily="2" charset="0"/>
            </a:rPr>
            <a:t>Value Proposition Define</a:t>
          </a:r>
          <a:endParaRPr lang="el-GR" sz="1200" b="0">
            <a:solidFill>
              <a:schemeClr val="tx1"/>
            </a:solidFill>
            <a:latin typeface="Commissioner" pitchFamily="2" charset="0"/>
          </a:endParaRPr>
        </a:p>
      </dgm:t>
    </dgm:pt>
    <dgm:pt modelId="{B2C07630-78E2-9141-9C5A-71B156187BC5}" type="parTrans" cxnId="{F9314B19-CCE0-814A-8193-6AE0700E9954}">
      <dgm:prSet/>
      <dgm:spPr/>
      <dgm:t>
        <a:bodyPr/>
        <a:lstStyle/>
        <a:p>
          <a:endParaRPr lang="el-GR"/>
        </a:p>
      </dgm:t>
    </dgm:pt>
    <dgm:pt modelId="{50CF976E-F2DE-AB47-AC54-FDDBE6EBB9BF}" type="sibTrans" cxnId="{F9314B19-CCE0-814A-8193-6AE0700E9954}">
      <dgm:prSet/>
      <dgm:spPr/>
      <dgm:t>
        <a:bodyPr/>
        <a:lstStyle/>
        <a:p>
          <a:endParaRPr lang="el-GR"/>
        </a:p>
      </dgm:t>
    </dgm:pt>
    <dgm:pt modelId="{3340925A-6A6F-D541-B36A-F1C8ED70A3C5}" type="pres">
      <dgm:prSet presAssocID="{F3D57F27-C0F1-8E45-A4AC-218DA3E3B35B}" presName="Name0" presStyleCnt="0">
        <dgm:presLayoutVars>
          <dgm:dir/>
          <dgm:resizeHandles val="exact"/>
        </dgm:presLayoutVars>
      </dgm:prSet>
      <dgm:spPr/>
    </dgm:pt>
    <dgm:pt modelId="{CC5935A9-ED5B-7B4F-8302-58A8AF896126}" type="pres">
      <dgm:prSet presAssocID="{5FB6D45A-4307-6440-B859-C1550990DB5C}" presName="node" presStyleLbl="node1" presStyleIdx="0" presStyleCnt="8">
        <dgm:presLayoutVars>
          <dgm:bulletEnabled val="1"/>
        </dgm:presLayoutVars>
      </dgm:prSet>
      <dgm:spPr>
        <a:prstGeom prst="roundRect">
          <a:avLst/>
        </a:prstGeom>
      </dgm:spPr>
    </dgm:pt>
    <dgm:pt modelId="{B74DE0E8-346A-934E-A799-DBE198F4867A}" type="pres">
      <dgm:prSet presAssocID="{FB10D15E-BA1C-1141-B4F0-037288CBB45B}" presName="sibTrans" presStyleLbl="sibTrans1D1" presStyleIdx="0" presStyleCnt="7"/>
      <dgm:spPr/>
    </dgm:pt>
    <dgm:pt modelId="{21BBE7EB-8076-0B40-9954-3AE42B8B90AD}" type="pres">
      <dgm:prSet presAssocID="{FB10D15E-BA1C-1141-B4F0-037288CBB45B}" presName="connectorText" presStyleLbl="sibTrans1D1" presStyleIdx="0" presStyleCnt="7"/>
      <dgm:spPr/>
    </dgm:pt>
    <dgm:pt modelId="{49A60ADB-740D-9646-AB66-DDCB726E1AB0}" type="pres">
      <dgm:prSet presAssocID="{81BB83B3-225A-5E43-958D-5592FABACE86}" presName="node" presStyleLbl="node1" presStyleIdx="1" presStyleCnt="8">
        <dgm:presLayoutVars>
          <dgm:bulletEnabled val="1"/>
        </dgm:presLayoutVars>
      </dgm:prSet>
      <dgm:spPr>
        <a:prstGeom prst="roundRect">
          <a:avLst/>
        </a:prstGeom>
      </dgm:spPr>
    </dgm:pt>
    <dgm:pt modelId="{56316BC5-E139-3B48-A485-7C0B80CA6DDB}" type="pres">
      <dgm:prSet presAssocID="{D3171AE3-4270-A840-B8B0-5B3BC70930C1}" presName="sibTrans" presStyleLbl="sibTrans1D1" presStyleIdx="1" presStyleCnt="7"/>
      <dgm:spPr/>
    </dgm:pt>
    <dgm:pt modelId="{42CD05E4-0ADC-5A45-97C9-9D670FA50D4E}" type="pres">
      <dgm:prSet presAssocID="{D3171AE3-4270-A840-B8B0-5B3BC70930C1}" presName="connectorText" presStyleLbl="sibTrans1D1" presStyleIdx="1" presStyleCnt="7"/>
      <dgm:spPr/>
    </dgm:pt>
    <dgm:pt modelId="{85B80268-A163-C84E-A7BA-E090A9739C64}" type="pres">
      <dgm:prSet presAssocID="{B1F5D77A-9EE9-4140-BEEA-5BD33AA73FA6}" presName="node" presStyleLbl="node1" presStyleIdx="2" presStyleCnt="8">
        <dgm:presLayoutVars>
          <dgm:bulletEnabled val="1"/>
        </dgm:presLayoutVars>
      </dgm:prSet>
      <dgm:spPr>
        <a:prstGeom prst="roundRect">
          <a:avLst/>
        </a:prstGeom>
      </dgm:spPr>
    </dgm:pt>
    <dgm:pt modelId="{E8949F86-9CF8-D74A-BC7F-F58DC349ECE2}" type="pres">
      <dgm:prSet presAssocID="{09789F79-48E1-F248-B6C7-577B93DEF9F7}" presName="sibTrans" presStyleLbl="sibTrans1D1" presStyleIdx="2" presStyleCnt="7"/>
      <dgm:spPr/>
    </dgm:pt>
    <dgm:pt modelId="{5D6127A8-5949-314F-9462-C748DD71BB81}" type="pres">
      <dgm:prSet presAssocID="{09789F79-48E1-F248-B6C7-577B93DEF9F7}" presName="connectorText" presStyleLbl="sibTrans1D1" presStyleIdx="2" presStyleCnt="7"/>
      <dgm:spPr/>
    </dgm:pt>
    <dgm:pt modelId="{975CBEBD-7F7F-A640-9BAC-5E8BC5F6BFE9}" type="pres">
      <dgm:prSet presAssocID="{F3EF94E3-B847-9A48-946F-C52E1808ECF9}" presName="node" presStyleLbl="node1" presStyleIdx="3" presStyleCnt="8">
        <dgm:presLayoutVars>
          <dgm:bulletEnabled val="1"/>
        </dgm:presLayoutVars>
      </dgm:prSet>
      <dgm:spPr>
        <a:prstGeom prst="roundRect">
          <a:avLst/>
        </a:prstGeom>
      </dgm:spPr>
    </dgm:pt>
    <dgm:pt modelId="{2B696A06-37BD-D64C-B791-A1F3B07C1E4C}" type="pres">
      <dgm:prSet presAssocID="{1555276D-EF79-7A46-B4F8-F19D8839B47E}" presName="sibTrans" presStyleLbl="sibTrans1D1" presStyleIdx="3" presStyleCnt="7"/>
      <dgm:spPr/>
    </dgm:pt>
    <dgm:pt modelId="{11D596D0-AD03-2143-AD95-B677D9F7B4E3}" type="pres">
      <dgm:prSet presAssocID="{1555276D-EF79-7A46-B4F8-F19D8839B47E}" presName="connectorText" presStyleLbl="sibTrans1D1" presStyleIdx="3" presStyleCnt="7"/>
      <dgm:spPr/>
    </dgm:pt>
    <dgm:pt modelId="{EA22AEA2-4779-804C-855B-18EFF8501574}" type="pres">
      <dgm:prSet presAssocID="{CF2C292E-DDFF-9A47-B48D-C050B97F8500}" presName="node" presStyleLbl="node1" presStyleIdx="4" presStyleCnt="8">
        <dgm:presLayoutVars>
          <dgm:bulletEnabled val="1"/>
        </dgm:presLayoutVars>
      </dgm:prSet>
      <dgm:spPr>
        <a:prstGeom prst="roundRect">
          <a:avLst/>
        </a:prstGeom>
      </dgm:spPr>
    </dgm:pt>
    <dgm:pt modelId="{3261B54D-7082-9549-8433-DA0598E48E89}" type="pres">
      <dgm:prSet presAssocID="{E17F25A9-0E3A-8542-A30F-A96E722682B9}" presName="sibTrans" presStyleLbl="sibTrans1D1" presStyleIdx="4" presStyleCnt="7"/>
      <dgm:spPr/>
    </dgm:pt>
    <dgm:pt modelId="{E4D56039-FEAC-234C-872F-8EB0563B6EB0}" type="pres">
      <dgm:prSet presAssocID="{E17F25A9-0E3A-8542-A30F-A96E722682B9}" presName="connectorText" presStyleLbl="sibTrans1D1" presStyleIdx="4" presStyleCnt="7"/>
      <dgm:spPr/>
    </dgm:pt>
    <dgm:pt modelId="{CF92C9B1-9A96-E948-A598-0F7ACF3E49B1}" type="pres">
      <dgm:prSet presAssocID="{A52CB4FF-6F17-0741-910E-9208C98DDF4A}" presName="node" presStyleLbl="node1" presStyleIdx="5" presStyleCnt="8">
        <dgm:presLayoutVars>
          <dgm:bulletEnabled val="1"/>
        </dgm:presLayoutVars>
      </dgm:prSet>
      <dgm:spPr>
        <a:prstGeom prst="roundRect">
          <a:avLst/>
        </a:prstGeom>
      </dgm:spPr>
    </dgm:pt>
    <dgm:pt modelId="{C8BEEA70-D885-0641-8AD1-EFC65481FDED}" type="pres">
      <dgm:prSet presAssocID="{1A410EDC-91BD-5D43-A5E6-0FC5E1C9358D}" presName="sibTrans" presStyleLbl="sibTrans1D1" presStyleIdx="5" presStyleCnt="7"/>
      <dgm:spPr/>
    </dgm:pt>
    <dgm:pt modelId="{00908123-85C9-404F-903D-E479A6DCC879}" type="pres">
      <dgm:prSet presAssocID="{1A410EDC-91BD-5D43-A5E6-0FC5E1C9358D}" presName="connectorText" presStyleLbl="sibTrans1D1" presStyleIdx="5" presStyleCnt="7"/>
      <dgm:spPr/>
    </dgm:pt>
    <dgm:pt modelId="{D9BE2E4D-0E55-F249-BC49-BE936D8A6118}" type="pres">
      <dgm:prSet presAssocID="{3BE24498-3787-2649-8AEA-D940F15EB3C8}" presName="node" presStyleLbl="node1" presStyleIdx="6" presStyleCnt="8">
        <dgm:presLayoutVars>
          <dgm:bulletEnabled val="1"/>
        </dgm:presLayoutVars>
      </dgm:prSet>
      <dgm:spPr>
        <a:prstGeom prst="roundRect">
          <a:avLst/>
        </a:prstGeom>
      </dgm:spPr>
    </dgm:pt>
    <dgm:pt modelId="{4227A2B6-901A-7E4E-B72F-C5139EEA09F8}" type="pres">
      <dgm:prSet presAssocID="{D5E243CF-644A-DC48-8238-1261050AAB9C}" presName="sibTrans" presStyleLbl="sibTrans1D1" presStyleIdx="6" presStyleCnt="7"/>
      <dgm:spPr/>
    </dgm:pt>
    <dgm:pt modelId="{859C5C86-6E8F-3948-8B7E-6E98251CB94B}" type="pres">
      <dgm:prSet presAssocID="{D5E243CF-644A-DC48-8238-1261050AAB9C}" presName="connectorText" presStyleLbl="sibTrans1D1" presStyleIdx="6" presStyleCnt="7"/>
      <dgm:spPr/>
    </dgm:pt>
    <dgm:pt modelId="{2F65D544-DA76-754D-9368-06C4554032CB}" type="pres">
      <dgm:prSet presAssocID="{2119BD6C-708D-A841-9C35-D705773DEEF1}" presName="node" presStyleLbl="node1" presStyleIdx="7" presStyleCnt="8">
        <dgm:presLayoutVars>
          <dgm:bulletEnabled val="1"/>
        </dgm:presLayoutVars>
      </dgm:prSet>
      <dgm:spPr>
        <a:prstGeom prst="roundRect">
          <a:avLst/>
        </a:prstGeom>
      </dgm:spPr>
    </dgm:pt>
  </dgm:ptLst>
  <dgm:cxnLst>
    <dgm:cxn modelId="{C0678601-127D-DD40-9BEB-F100E8275B5E}" srcId="{F3D57F27-C0F1-8E45-A4AC-218DA3E3B35B}" destId="{CF2C292E-DDFF-9A47-B48D-C050B97F8500}" srcOrd="4" destOrd="0" parTransId="{2644E790-DC96-7C4C-AE2F-20B910890C7E}" sibTransId="{E17F25A9-0E3A-8542-A30F-A96E722682B9}"/>
    <dgm:cxn modelId="{1F8CA406-822C-9145-A7C1-CA6100A077B1}" srcId="{81BB83B3-225A-5E43-958D-5592FABACE86}" destId="{F7044E3E-8D2B-034C-8341-478DB56E655A}" srcOrd="2" destOrd="0" parTransId="{C110D108-4878-7343-869A-378FEF472503}" sibTransId="{1DB63213-CE30-C94F-9604-0569DFD54171}"/>
    <dgm:cxn modelId="{1EC43F09-7DE6-FE41-AEDF-BFE2245C00C3}" type="presOf" srcId="{69303773-EC89-1D45-A7D1-0BA0520FA7E8}" destId="{D9BE2E4D-0E55-F249-BC49-BE936D8A6118}" srcOrd="0" destOrd="3" presId="urn:microsoft.com/office/officeart/2005/8/layout/bProcess3"/>
    <dgm:cxn modelId="{BCB3830C-656D-B745-A78F-533141098E5E}" srcId="{A52CB4FF-6F17-0741-910E-9208C98DDF4A}" destId="{EA40B143-E0F5-E746-82D4-3DC83653A1F7}" srcOrd="1" destOrd="0" parTransId="{4E669772-B8FC-1C4B-8680-6601E944C2CB}" sibTransId="{FF463219-53A1-2F43-92DB-6F52CA468F50}"/>
    <dgm:cxn modelId="{98B4CF0C-8FD1-7A44-9FAA-A566D05FB74F}" srcId="{3BE24498-3787-2649-8AEA-D940F15EB3C8}" destId="{02A83770-2625-D844-AF37-0FD8FD120462}" srcOrd="1" destOrd="0" parTransId="{BAFEE864-C473-2244-A458-8A1E168F28A4}" sibTransId="{661B70C7-0D4F-434D-BBCE-16C7DF719BA4}"/>
    <dgm:cxn modelId="{7D361510-D540-AB4A-8C2F-F7E98B874B2B}" type="presOf" srcId="{1A410EDC-91BD-5D43-A5E6-0FC5E1C9358D}" destId="{00908123-85C9-404F-903D-E479A6DCC879}" srcOrd="1" destOrd="0" presId="urn:microsoft.com/office/officeart/2005/8/layout/bProcess3"/>
    <dgm:cxn modelId="{48A37911-FEF7-0C41-9DCD-C1D2486309C7}" srcId="{A52CB4FF-6F17-0741-910E-9208C98DDF4A}" destId="{4966CDEC-4B62-354E-A9C2-C33BAD8C578E}" srcOrd="2" destOrd="0" parTransId="{D2C8E1DD-234F-1F48-8987-39D2903739C9}" sibTransId="{541F432E-47AA-B148-A3C4-0F039FA6F4C9}"/>
    <dgm:cxn modelId="{0E258A15-A824-D741-B345-033CE3A807DB}" srcId="{F3EF94E3-B847-9A48-946F-C52E1808ECF9}" destId="{6E43C4B3-DB2D-CD41-A17E-6A4FB4265F9E}" srcOrd="0" destOrd="0" parTransId="{93434FBF-11E2-0C46-89C6-DDF0B94EC5F8}" sibTransId="{A2D9A0E4-B713-3F45-98E6-897B55850F18}"/>
    <dgm:cxn modelId="{323FC517-4EA9-454F-8AD0-66C24E5CE0D8}" srcId="{3BE24498-3787-2649-8AEA-D940F15EB3C8}" destId="{69303773-EC89-1D45-A7D1-0BA0520FA7E8}" srcOrd="2" destOrd="0" parTransId="{0FF7BEDB-1144-6B47-A2B8-AE5C4C2D98F3}" sibTransId="{F4B0F006-ADA9-1842-9C7B-4F9B4584FADB}"/>
    <dgm:cxn modelId="{3BB9DA17-0F52-9F40-83C9-15D8EB4D56CB}" type="presOf" srcId="{D5E243CF-644A-DC48-8238-1261050AAB9C}" destId="{859C5C86-6E8F-3948-8B7E-6E98251CB94B}" srcOrd="1" destOrd="0" presId="urn:microsoft.com/office/officeart/2005/8/layout/bProcess3"/>
    <dgm:cxn modelId="{F9314B19-CCE0-814A-8193-6AE0700E9954}" srcId="{81BB83B3-225A-5E43-958D-5592FABACE86}" destId="{FB02AC7A-011F-EA49-9138-A4946CFB2B9C}" srcOrd="0" destOrd="0" parTransId="{B2C07630-78E2-9141-9C5A-71B156187BC5}" sibTransId="{50CF976E-F2DE-AB47-AC54-FDDBE6EBB9BF}"/>
    <dgm:cxn modelId="{EA5F511A-490F-724C-A69D-2D36CFEDA606}" srcId="{F3EF94E3-B847-9A48-946F-C52E1808ECF9}" destId="{70D48DA4-0C48-8B47-A6E1-117D383E7A82}" srcOrd="1" destOrd="0" parTransId="{7D389391-4495-1C4F-A474-7F72CC248C16}" sibTransId="{D04CFF21-3CC7-2849-A89D-C230AAB0DD11}"/>
    <dgm:cxn modelId="{75439C1F-49FC-4047-B324-70B0CB7FBD9D}" srcId="{81BB83B3-225A-5E43-958D-5592FABACE86}" destId="{9E9B2979-8709-F447-B5D3-46DC5FF29CB8}" srcOrd="3" destOrd="0" parTransId="{59E05CEA-F898-9A46-9AE9-55EED46C29A2}" sibTransId="{94473A16-DF7A-0D4A-BA43-2C98DA34888A}"/>
    <dgm:cxn modelId="{C4923521-AD4B-894D-AF2C-D0BDD28F8AE2}" srcId="{F3D57F27-C0F1-8E45-A4AC-218DA3E3B35B}" destId="{A52CB4FF-6F17-0741-910E-9208C98DDF4A}" srcOrd="5" destOrd="0" parTransId="{A1DED27B-3903-4240-AAC7-D6B9FBB17F79}" sibTransId="{1A410EDC-91BD-5D43-A5E6-0FC5E1C9358D}"/>
    <dgm:cxn modelId="{9030AB23-1611-E84E-A592-D0EA5EFCDDE5}" srcId="{2119BD6C-708D-A841-9C35-D705773DEEF1}" destId="{69DF3947-6F8E-AD4B-8610-054E9274C4DE}" srcOrd="0" destOrd="0" parTransId="{A07A8880-4523-5940-AE89-5FB7F1F1934B}" sibTransId="{E33A6B6B-FE5E-EA4E-BFC8-9E2B1B528DB8}"/>
    <dgm:cxn modelId="{EF3FAD27-9F9D-2549-98D3-C120C41C8683}" srcId="{F3D57F27-C0F1-8E45-A4AC-218DA3E3B35B}" destId="{81BB83B3-225A-5E43-958D-5592FABACE86}" srcOrd="1" destOrd="0" parTransId="{2D666FE1-11E1-4648-9E8E-3112C95684E9}" sibTransId="{D3171AE3-4270-A840-B8B0-5B3BC70930C1}"/>
    <dgm:cxn modelId="{902DE730-759B-CD48-8F6C-D1D4CBC19A22}" srcId="{F3D57F27-C0F1-8E45-A4AC-218DA3E3B35B}" destId="{B1F5D77A-9EE9-4140-BEEA-5BD33AA73FA6}" srcOrd="2" destOrd="0" parTransId="{73B6FC22-FC58-6B4A-B932-7D86AFB2CE23}" sibTransId="{09789F79-48E1-F248-B6C7-577B93DEF9F7}"/>
    <dgm:cxn modelId="{45A1C731-0895-B143-A719-2315CD9455BE}" srcId="{F3D57F27-C0F1-8E45-A4AC-218DA3E3B35B}" destId="{3BE24498-3787-2649-8AEA-D940F15EB3C8}" srcOrd="6" destOrd="0" parTransId="{5D4FB166-0D30-3143-8CFD-D7F490184838}" sibTransId="{D5E243CF-644A-DC48-8238-1261050AAB9C}"/>
    <dgm:cxn modelId="{F572DC32-B099-BA44-8D45-CDC1E03CE7EF}" type="presOf" srcId="{F3EF94E3-B847-9A48-946F-C52E1808ECF9}" destId="{975CBEBD-7F7F-A640-9BAC-5E8BC5F6BFE9}" srcOrd="0" destOrd="0" presId="urn:microsoft.com/office/officeart/2005/8/layout/bProcess3"/>
    <dgm:cxn modelId="{79410239-31A1-E445-BA7E-A01AD57A1F54}" type="presOf" srcId="{B1F5D77A-9EE9-4140-BEEA-5BD33AA73FA6}" destId="{85B80268-A163-C84E-A7BA-E090A9739C64}" srcOrd="0" destOrd="0" presId="urn:microsoft.com/office/officeart/2005/8/layout/bProcess3"/>
    <dgm:cxn modelId="{4BB8E63E-33DF-954C-94B0-6D9323B813AD}" srcId="{2119BD6C-708D-A841-9C35-D705773DEEF1}" destId="{AFBF8C1C-328A-9544-8B9B-ACB6C6A53BBC}" srcOrd="1" destOrd="0" parTransId="{B365741B-3B6A-6441-AE8D-BADF1F55F73E}" sibTransId="{C445530B-3A12-8244-A217-040B66E7D781}"/>
    <dgm:cxn modelId="{13AACD3F-6E5C-9B4C-9F7C-42F5AB84BE8B}" type="presOf" srcId="{E17F25A9-0E3A-8542-A30F-A96E722682B9}" destId="{3261B54D-7082-9549-8433-DA0598E48E89}" srcOrd="0" destOrd="0" presId="urn:microsoft.com/office/officeart/2005/8/layout/bProcess3"/>
    <dgm:cxn modelId="{48F6AB43-38B8-8549-9C78-4E81151220BE}" type="presOf" srcId="{A52CB4FF-6F17-0741-910E-9208C98DDF4A}" destId="{CF92C9B1-9A96-E948-A598-0F7ACF3E49B1}" srcOrd="0" destOrd="0" presId="urn:microsoft.com/office/officeart/2005/8/layout/bProcess3"/>
    <dgm:cxn modelId="{FAC14E45-82C8-C74C-AB21-2FDECE1EC430}" type="presOf" srcId="{70D48DA4-0C48-8B47-A6E1-117D383E7A82}" destId="{975CBEBD-7F7F-A640-9BAC-5E8BC5F6BFE9}" srcOrd="0" destOrd="2" presId="urn:microsoft.com/office/officeart/2005/8/layout/bProcess3"/>
    <dgm:cxn modelId="{DA275350-1E21-3F4F-9C6F-7555AF7768A1}" type="presOf" srcId="{D7857B07-7799-F44C-BD18-92D44B1D7FC3}" destId="{CF92C9B1-9A96-E948-A598-0F7ACF3E49B1}" srcOrd="0" destOrd="1" presId="urn:microsoft.com/office/officeart/2005/8/layout/bProcess3"/>
    <dgm:cxn modelId="{29CDD157-4D6F-4442-8215-AE97BDFEC4A9}" type="presOf" srcId="{3BE24498-3787-2649-8AEA-D940F15EB3C8}" destId="{D9BE2E4D-0E55-F249-BC49-BE936D8A6118}" srcOrd="0" destOrd="0" presId="urn:microsoft.com/office/officeart/2005/8/layout/bProcess3"/>
    <dgm:cxn modelId="{098FC45A-2C31-5847-986E-25A446230446}" type="presOf" srcId="{02A83770-2625-D844-AF37-0FD8FD120462}" destId="{D9BE2E4D-0E55-F249-BC49-BE936D8A6118}" srcOrd="0" destOrd="2" presId="urn:microsoft.com/office/officeart/2005/8/layout/bProcess3"/>
    <dgm:cxn modelId="{B2AD335B-B01D-1B46-8F8A-1C791D5EA66C}" type="presOf" srcId="{D5E243CF-644A-DC48-8238-1261050AAB9C}" destId="{4227A2B6-901A-7E4E-B72F-C5139EEA09F8}" srcOrd="0" destOrd="0" presId="urn:microsoft.com/office/officeart/2005/8/layout/bProcess3"/>
    <dgm:cxn modelId="{048B1A64-4FF7-BA40-B1E9-419BFB843546}" type="presOf" srcId="{1A410EDC-91BD-5D43-A5E6-0FC5E1C9358D}" destId="{C8BEEA70-D885-0641-8AD1-EFC65481FDED}" srcOrd="0" destOrd="0" presId="urn:microsoft.com/office/officeart/2005/8/layout/bProcess3"/>
    <dgm:cxn modelId="{F6A3F464-90DB-0548-B215-70397E3B36C5}" srcId="{F3D57F27-C0F1-8E45-A4AC-218DA3E3B35B}" destId="{5FB6D45A-4307-6440-B859-C1550990DB5C}" srcOrd="0" destOrd="0" parTransId="{605622FC-663F-CD42-8963-480DFB0B8466}" sibTransId="{FB10D15E-BA1C-1141-B4F0-037288CBB45B}"/>
    <dgm:cxn modelId="{B62ABE6B-1C22-084F-8EC5-A9742309D185}" srcId="{A52CB4FF-6F17-0741-910E-9208C98DDF4A}" destId="{D7857B07-7799-F44C-BD18-92D44B1D7FC3}" srcOrd="0" destOrd="0" parTransId="{A4010618-20F1-7349-A2FD-9963462CF1F3}" sibTransId="{900E6471-6233-9147-AA39-24DF05258574}"/>
    <dgm:cxn modelId="{DD24C775-3797-0248-9A4A-8FFA637D41C7}" srcId="{F3D57F27-C0F1-8E45-A4AC-218DA3E3B35B}" destId="{2119BD6C-708D-A841-9C35-D705773DEEF1}" srcOrd="7" destOrd="0" parTransId="{ACED1789-E982-1941-8099-39075D656BBC}" sibTransId="{F00A2433-ABBA-F24C-9A63-96C81D0F8AC2}"/>
    <dgm:cxn modelId="{D25C4578-C94E-CA49-A2C2-030BA5BD68B5}" type="presOf" srcId="{5A4139BD-6AEF-DA45-8ED1-1127330F4F08}" destId="{D9BE2E4D-0E55-F249-BC49-BE936D8A6118}" srcOrd="0" destOrd="1" presId="urn:microsoft.com/office/officeart/2005/8/layout/bProcess3"/>
    <dgm:cxn modelId="{D752428D-4027-5744-89F9-746B46BAE772}" srcId="{81BB83B3-225A-5E43-958D-5592FABACE86}" destId="{AED0EFB8-87CE-F54B-A73D-A9C6A657C748}" srcOrd="1" destOrd="0" parTransId="{87B8519D-EB54-7E4E-8860-382B21838BFC}" sibTransId="{83FE0FE8-A7F8-D847-A3AD-E06FA39EEBA7}"/>
    <dgm:cxn modelId="{4B9F9E8F-99D6-6042-A1CE-043239E49F31}" type="presOf" srcId="{D3171AE3-4270-A840-B8B0-5B3BC70930C1}" destId="{56316BC5-E139-3B48-A485-7C0B80CA6DDB}" srcOrd="0" destOrd="0" presId="urn:microsoft.com/office/officeart/2005/8/layout/bProcess3"/>
    <dgm:cxn modelId="{DB1D4A90-0243-9248-B562-B606BD9A6EE6}" type="presOf" srcId="{FB10D15E-BA1C-1141-B4F0-037288CBB45B}" destId="{B74DE0E8-346A-934E-A799-DBE198F4867A}" srcOrd="0" destOrd="0" presId="urn:microsoft.com/office/officeart/2005/8/layout/bProcess3"/>
    <dgm:cxn modelId="{E2E1F9A4-4DAB-1041-B2AC-627B9B0A85B0}" type="presOf" srcId="{09789F79-48E1-F248-B6C7-577B93DEF9F7}" destId="{5D6127A8-5949-314F-9462-C748DD71BB81}" srcOrd="1" destOrd="0" presId="urn:microsoft.com/office/officeart/2005/8/layout/bProcess3"/>
    <dgm:cxn modelId="{7DB00BA8-0687-F343-8135-E3D49738D48F}" type="presOf" srcId="{6E43C4B3-DB2D-CD41-A17E-6A4FB4265F9E}" destId="{975CBEBD-7F7F-A640-9BAC-5E8BC5F6BFE9}" srcOrd="0" destOrd="1" presId="urn:microsoft.com/office/officeart/2005/8/layout/bProcess3"/>
    <dgm:cxn modelId="{FEACD9B0-CB93-F04C-A153-B045D8295A98}" type="presOf" srcId="{F7044E3E-8D2B-034C-8341-478DB56E655A}" destId="{49A60ADB-740D-9646-AB66-DDCB726E1AB0}" srcOrd="0" destOrd="3" presId="urn:microsoft.com/office/officeart/2005/8/layout/bProcess3"/>
    <dgm:cxn modelId="{9BB8D2B7-09E9-F645-BCC2-15B76B051E5B}" type="presOf" srcId="{5FB6D45A-4307-6440-B859-C1550990DB5C}" destId="{CC5935A9-ED5B-7B4F-8302-58A8AF896126}" srcOrd="0" destOrd="0" presId="urn:microsoft.com/office/officeart/2005/8/layout/bProcess3"/>
    <dgm:cxn modelId="{0ED44ABB-45AC-9C48-AA65-9764CD59E64D}" type="presOf" srcId="{F3D57F27-C0F1-8E45-A4AC-218DA3E3B35B}" destId="{3340925A-6A6F-D541-B36A-F1C8ED70A3C5}" srcOrd="0" destOrd="0" presId="urn:microsoft.com/office/officeart/2005/8/layout/bProcess3"/>
    <dgm:cxn modelId="{818E35C1-A5DA-B84F-AB79-BCD3CCADE43E}" type="presOf" srcId="{FB02AC7A-011F-EA49-9138-A4946CFB2B9C}" destId="{49A60ADB-740D-9646-AB66-DDCB726E1AB0}" srcOrd="0" destOrd="1" presId="urn:microsoft.com/office/officeart/2005/8/layout/bProcess3"/>
    <dgm:cxn modelId="{06DD1AC4-3409-984F-ABAD-AA62378A7F90}" type="presOf" srcId="{AED0EFB8-87CE-F54B-A73D-A9C6A657C748}" destId="{49A60ADB-740D-9646-AB66-DDCB726E1AB0}" srcOrd="0" destOrd="2" presId="urn:microsoft.com/office/officeart/2005/8/layout/bProcess3"/>
    <dgm:cxn modelId="{F9E20FC7-5378-5549-8E70-E39EAB0E1636}" type="presOf" srcId="{1555276D-EF79-7A46-B4F8-F19D8839B47E}" destId="{2B696A06-37BD-D64C-B791-A1F3B07C1E4C}" srcOrd="0" destOrd="0" presId="urn:microsoft.com/office/officeart/2005/8/layout/bProcess3"/>
    <dgm:cxn modelId="{BCDC3ECC-96DA-4242-ABA9-DAC1D837D57B}" type="presOf" srcId="{AFBF8C1C-328A-9544-8B9B-ACB6C6A53BBC}" destId="{2F65D544-DA76-754D-9368-06C4554032CB}" srcOrd="0" destOrd="2" presId="urn:microsoft.com/office/officeart/2005/8/layout/bProcess3"/>
    <dgm:cxn modelId="{0BB3EBD5-8327-3443-BB4D-4780EBEE6DCA}" type="presOf" srcId="{EA40B143-E0F5-E746-82D4-3DC83653A1F7}" destId="{CF92C9B1-9A96-E948-A598-0F7ACF3E49B1}" srcOrd="0" destOrd="2" presId="urn:microsoft.com/office/officeart/2005/8/layout/bProcess3"/>
    <dgm:cxn modelId="{695857D9-DD63-4F48-B2A3-C88C03E7981D}" srcId="{3BE24498-3787-2649-8AEA-D940F15EB3C8}" destId="{5A4139BD-6AEF-DA45-8ED1-1127330F4F08}" srcOrd="0" destOrd="0" parTransId="{48AFD646-3307-5F4F-90D4-E9499F376BA1}" sibTransId="{4D8A0DEE-306E-4249-8857-F7DB5DCC05B0}"/>
    <dgm:cxn modelId="{CF5B31DC-BE1C-1443-BC59-52A298279C2A}" type="presOf" srcId="{81BB83B3-225A-5E43-958D-5592FABACE86}" destId="{49A60ADB-740D-9646-AB66-DDCB726E1AB0}" srcOrd="0" destOrd="0" presId="urn:microsoft.com/office/officeart/2005/8/layout/bProcess3"/>
    <dgm:cxn modelId="{43AC1EDD-C5D7-124C-B102-26CCABF627D6}" type="presOf" srcId="{09789F79-48E1-F248-B6C7-577B93DEF9F7}" destId="{E8949F86-9CF8-D74A-BC7F-F58DC349ECE2}" srcOrd="0" destOrd="0" presId="urn:microsoft.com/office/officeart/2005/8/layout/bProcess3"/>
    <dgm:cxn modelId="{3D6F78DD-6C30-2249-AF28-04365302375B}" type="presOf" srcId="{E17F25A9-0E3A-8542-A30F-A96E722682B9}" destId="{E4D56039-FEAC-234C-872F-8EB0563B6EB0}" srcOrd="1" destOrd="0" presId="urn:microsoft.com/office/officeart/2005/8/layout/bProcess3"/>
    <dgm:cxn modelId="{E9F46EE0-7112-644D-ADD3-F9C22ED5091E}" type="presOf" srcId="{2119BD6C-708D-A841-9C35-D705773DEEF1}" destId="{2F65D544-DA76-754D-9368-06C4554032CB}" srcOrd="0" destOrd="0" presId="urn:microsoft.com/office/officeart/2005/8/layout/bProcess3"/>
    <dgm:cxn modelId="{6C4140E3-171A-B545-9937-E905388C7D4D}" type="presOf" srcId="{1555276D-EF79-7A46-B4F8-F19D8839B47E}" destId="{11D596D0-AD03-2143-AD95-B677D9F7B4E3}" srcOrd="1" destOrd="0" presId="urn:microsoft.com/office/officeart/2005/8/layout/bProcess3"/>
    <dgm:cxn modelId="{A01894E7-9726-A544-AAD4-E65C957E316E}" type="presOf" srcId="{9E9B2979-8709-F447-B5D3-46DC5FF29CB8}" destId="{49A60ADB-740D-9646-AB66-DDCB726E1AB0}" srcOrd="0" destOrd="4" presId="urn:microsoft.com/office/officeart/2005/8/layout/bProcess3"/>
    <dgm:cxn modelId="{26A74BEC-99ED-AF4D-95BF-4FE7A5D11FC0}" type="presOf" srcId="{4966CDEC-4B62-354E-A9C2-C33BAD8C578E}" destId="{CF92C9B1-9A96-E948-A598-0F7ACF3E49B1}" srcOrd="0" destOrd="3" presId="urn:microsoft.com/office/officeart/2005/8/layout/bProcess3"/>
    <dgm:cxn modelId="{C663D4F1-9434-7442-8B31-5BA61466C6FC}" srcId="{F3D57F27-C0F1-8E45-A4AC-218DA3E3B35B}" destId="{F3EF94E3-B847-9A48-946F-C52E1808ECF9}" srcOrd="3" destOrd="0" parTransId="{35995921-CF93-7B40-A0FD-6A9AA1DC2EC8}" sibTransId="{1555276D-EF79-7A46-B4F8-F19D8839B47E}"/>
    <dgm:cxn modelId="{EDABFEF4-BB61-744A-8515-6CBAD5D07C54}" type="presOf" srcId="{69DF3947-6F8E-AD4B-8610-054E9274C4DE}" destId="{2F65D544-DA76-754D-9368-06C4554032CB}" srcOrd="0" destOrd="1" presId="urn:microsoft.com/office/officeart/2005/8/layout/bProcess3"/>
    <dgm:cxn modelId="{5D3945FC-71C0-1F42-93F9-1F79A293D225}" type="presOf" srcId="{FB10D15E-BA1C-1141-B4F0-037288CBB45B}" destId="{21BBE7EB-8076-0B40-9954-3AE42B8B90AD}" srcOrd="1" destOrd="0" presId="urn:microsoft.com/office/officeart/2005/8/layout/bProcess3"/>
    <dgm:cxn modelId="{73C392FC-78AF-2B40-9BCB-E0A67488BDE9}" type="presOf" srcId="{CF2C292E-DDFF-9A47-B48D-C050B97F8500}" destId="{EA22AEA2-4779-804C-855B-18EFF8501574}" srcOrd="0" destOrd="0" presId="urn:microsoft.com/office/officeart/2005/8/layout/bProcess3"/>
    <dgm:cxn modelId="{5495DDFF-6830-3948-BD48-1AB6577E45C3}" type="presOf" srcId="{D3171AE3-4270-A840-B8B0-5B3BC70930C1}" destId="{42CD05E4-0ADC-5A45-97C9-9D670FA50D4E}" srcOrd="1" destOrd="0" presId="urn:microsoft.com/office/officeart/2005/8/layout/bProcess3"/>
    <dgm:cxn modelId="{B61EDCD0-47D8-9147-97B4-2D68C9C6A1E2}" type="presParOf" srcId="{3340925A-6A6F-D541-B36A-F1C8ED70A3C5}" destId="{CC5935A9-ED5B-7B4F-8302-58A8AF896126}" srcOrd="0" destOrd="0" presId="urn:microsoft.com/office/officeart/2005/8/layout/bProcess3"/>
    <dgm:cxn modelId="{30385BD3-EE52-664B-8F26-D59BF20AAD74}" type="presParOf" srcId="{3340925A-6A6F-D541-B36A-F1C8ED70A3C5}" destId="{B74DE0E8-346A-934E-A799-DBE198F4867A}" srcOrd="1" destOrd="0" presId="urn:microsoft.com/office/officeart/2005/8/layout/bProcess3"/>
    <dgm:cxn modelId="{350FE625-2826-A94C-896F-3952A5829A2C}" type="presParOf" srcId="{B74DE0E8-346A-934E-A799-DBE198F4867A}" destId="{21BBE7EB-8076-0B40-9954-3AE42B8B90AD}" srcOrd="0" destOrd="0" presId="urn:microsoft.com/office/officeart/2005/8/layout/bProcess3"/>
    <dgm:cxn modelId="{ABFDF122-83B5-6B43-B1B9-DD4328B6A546}" type="presParOf" srcId="{3340925A-6A6F-D541-B36A-F1C8ED70A3C5}" destId="{49A60ADB-740D-9646-AB66-DDCB726E1AB0}" srcOrd="2" destOrd="0" presId="urn:microsoft.com/office/officeart/2005/8/layout/bProcess3"/>
    <dgm:cxn modelId="{B16636F1-6F82-F742-AC29-DDD44B956DEA}" type="presParOf" srcId="{3340925A-6A6F-D541-B36A-F1C8ED70A3C5}" destId="{56316BC5-E139-3B48-A485-7C0B80CA6DDB}" srcOrd="3" destOrd="0" presId="urn:microsoft.com/office/officeart/2005/8/layout/bProcess3"/>
    <dgm:cxn modelId="{7CDC25E1-F0DD-4244-8673-D4092DA0F71E}" type="presParOf" srcId="{56316BC5-E139-3B48-A485-7C0B80CA6DDB}" destId="{42CD05E4-0ADC-5A45-97C9-9D670FA50D4E}" srcOrd="0" destOrd="0" presId="urn:microsoft.com/office/officeart/2005/8/layout/bProcess3"/>
    <dgm:cxn modelId="{9C796C3E-FB84-7147-8B8C-9AF1ED435DBE}" type="presParOf" srcId="{3340925A-6A6F-D541-B36A-F1C8ED70A3C5}" destId="{85B80268-A163-C84E-A7BA-E090A9739C64}" srcOrd="4" destOrd="0" presId="urn:microsoft.com/office/officeart/2005/8/layout/bProcess3"/>
    <dgm:cxn modelId="{132C1789-BCA4-204E-814C-4485DBF49F59}" type="presParOf" srcId="{3340925A-6A6F-D541-B36A-F1C8ED70A3C5}" destId="{E8949F86-9CF8-D74A-BC7F-F58DC349ECE2}" srcOrd="5" destOrd="0" presId="urn:microsoft.com/office/officeart/2005/8/layout/bProcess3"/>
    <dgm:cxn modelId="{A9650D85-9A4E-4845-B52A-FF14B407E0F5}" type="presParOf" srcId="{E8949F86-9CF8-D74A-BC7F-F58DC349ECE2}" destId="{5D6127A8-5949-314F-9462-C748DD71BB81}" srcOrd="0" destOrd="0" presId="urn:microsoft.com/office/officeart/2005/8/layout/bProcess3"/>
    <dgm:cxn modelId="{AA9CA2C7-CEC1-674D-88D6-2CD2105E1761}" type="presParOf" srcId="{3340925A-6A6F-D541-B36A-F1C8ED70A3C5}" destId="{975CBEBD-7F7F-A640-9BAC-5E8BC5F6BFE9}" srcOrd="6" destOrd="0" presId="urn:microsoft.com/office/officeart/2005/8/layout/bProcess3"/>
    <dgm:cxn modelId="{7EAA5928-2504-704B-B45D-DC61B1BA2B3D}" type="presParOf" srcId="{3340925A-6A6F-D541-B36A-F1C8ED70A3C5}" destId="{2B696A06-37BD-D64C-B791-A1F3B07C1E4C}" srcOrd="7" destOrd="0" presId="urn:microsoft.com/office/officeart/2005/8/layout/bProcess3"/>
    <dgm:cxn modelId="{E3537C69-9B2E-464A-AC59-6C313625C781}" type="presParOf" srcId="{2B696A06-37BD-D64C-B791-A1F3B07C1E4C}" destId="{11D596D0-AD03-2143-AD95-B677D9F7B4E3}" srcOrd="0" destOrd="0" presId="urn:microsoft.com/office/officeart/2005/8/layout/bProcess3"/>
    <dgm:cxn modelId="{96B1CE7D-1DB3-0549-B8C7-9082513BFA08}" type="presParOf" srcId="{3340925A-6A6F-D541-B36A-F1C8ED70A3C5}" destId="{EA22AEA2-4779-804C-855B-18EFF8501574}" srcOrd="8" destOrd="0" presId="urn:microsoft.com/office/officeart/2005/8/layout/bProcess3"/>
    <dgm:cxn modelId="{0C0F7B08-A154-7A44-B052-08845F58E248}" type="presParOf" srcId="{3340925A-6A6F-D541-B36A-F1C8ED70A3C5}" destId="{3261B54D-7082-9549-8433-DA0598E48E89}" srcOrd="9" destOrd="0" presId="urn:microsoft.com/office/officeart/2005/8/layout/bProcess3"/>
    <dgm:cxn modelId="{9D1FF794-87B8-B842-BE78-C5B192028AD4}" type="presParOf" srcId="{3261B54D-7082-9549-8433-DA0598E48E89}" destId="{E4D56039-FEAC-234C-872F-8EB0563B6EB0}" srcOrd="0" destOrd="0" presId="urn:microsoft.com/office/officeart/2005/8/layout/bProcess3"/>
    <dgm:cxn modelId="{DFB49DF4-1D3E-274C-8078-83C7A17A0E8C}" type="presParOf" srcId="{3340925A-6A6F-D541-B36A-F1C8ED70A3C5}" destId="{CF92C9B1-9A96-E948-A598-0F7ACF3E49B1}" srcOrd="10" destOrd="0" presId="urn:microsoft.com/office/officeart/2005/8/layout/bProcess3"/>
    <dgm:cxn modelId="{4E852E22-BDE4-C24F-80D6-4DF7761B2039}" type="presParOf" srcId="{3340925A-6A6F-D541-B36A-F1C8ED70A3C5}" destId="{C8BEEA70-D885-0641-8AD1-EFC65481FDED}" srcOrd="11" destOrd="0" presId="urn:microsoft.com/office/officeart/2005/8/layout/bProcess3"/>
    <dgm:cxn modelId="{710A1C11-D638-8D47-82A9-8B1E87AC82BA}" type="presParOf" srcId="{C8BEEA70-D885-0641-8AD1-EFC65481FDED}" destId="{00908123-85C9-404F-903D-E479A6DCC879}" srcOrd="0" destOrd="0" presId="urn:microsoft.com/office/officeart/2005/8/layout/bProcess3"/>
    <dgm:cxn modelId="{58390612-C070-1A45-9812-91D74F1CF2E7}" type="presParOf" srcId="{3340925A-6A6F-D541-B36A-F1C8ED70A3C5}" destId="{D9BE2E4D-0E55-F249-BC49-BE936D8A6118}" srcOrd="12" destOrd="0" presId="urn:microsoft.com/office/officeart/2005/8/layout/bProcess3"/>
    <dgm:cxn modelId="{12B3FF4F-65D7-FE4D-8AFD-969E42F5AA13}" type="presParOf" srcId="{3340925A-6A6F-D541-B36A-F1C8ED70A3C5}" destId="{4227A2B6-901A-7E4E-B72F-C5139EEA09F8}" srcOrd="13" destOrd="0" presId="urn:microsoft.com/office/officeart/2005/8/layout/bProcess3"/>
    <dgm:cxn modelId="{2559435A-E9CC-C242-A453-BB8112EC955F}" type="presParOf" srcId="{4227A2B6-901A-7E4E-B72F-C5139EEA09F8}" destId="{859C5C86-6E8F-3948-8B7E-6E98251CB94B}" srcOrd="0" destOrd="0" presId="urn:microsoft.com/office/officeart/2005/8/layout/bProcess3"/>
    <dgm:cxn modelId="{201E9FC7-19EB-564F-8DC2-A6A915F5ECCF}" type="presParOf" srcId="{3340925A-6A6F-D541-B36A-F1C8ED70A3C5}" destId="{2F65D544-DA76-754D-9368-06C4554032CB}" srcOrd="14" destOrd="0" presId="urn:microsoft.com/office/officeart/2005/8/layout/b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68759-0D2D-874B-B2C9-4B3BD3118DC5}">
      <dsp:nvSpPr>
        <dsp:cNvPr id="0" name=""/>
        <dsp:cNvSpPr/>
      </dsp:nvSpPr>
      <dsp:spPr>
        <a:xfrm>
          <a:off x="-14607" y="811731"/>
          <a:ext cx="3924769" cy="2239354"/>
        </a:xfrm>
        <a:prstGeom prst="rightArrow">
          <a:avLst/>
        </a:prstGeom>
        <a:solidFill>
          <a:schemeClr val="accent1">
            <a:hueOff val="0"/>
            <a:satOff val="0"/>
            <a:lumOff val="0"/>
            <a:alpha val="0"/>
          </a:schemeClr>
        </a:solidFill>
        <a:ln w="12700" cap="flat" cmpd="sng" algn="ctr">
          <a:solidFill>
            <a:schemeClr val="accent1">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EACDA9-C0A3-994A-9813-3DE25633AD68}">
      <dsp:nvSpPr>
        <dsp:cNvPr id="0" name=""/>
        <dsp:cNvSpPr/>
      </dsp:nvSpPr>
      <dsp:spPr>
        <a:xfrm>
          <a:off x="1931609" y="392803"/>
          <a:ext cx="2510530" cy="54917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rgbClr val="1F1F1F">
                  <a:hueOff val="0"/>
                  <a:satOff val="0"/>
                  <a:lumOff val="0"/>
                  <a:alphaOff val="0"/>
                </a:srgbClr>
              </a:solidFill>
              <a:latin typeface="Commissioner" pitchFamily="2" charset="0"/>
              <a:ea typeface="+mn-ea"/>
              <a:cs typeface="+mn-cs"/>
            </a:rPr>
            <a:t>Lack of Incentives</a:t>
          </a:r>
          <a:endParaRPr lang="el-GR" sz="1200" kern="1200">
            <a:solidFill>
              <a:srgbClr val="1F1F1F">
                <a:hueOff val="0"/>
                <a:satOff val="0"/>
                <a:lumOff val="0"/>
                <a:alphaOff val="0"/>
              </a:srgbClr>
            </a:solidFill>
            <a:latin typeface="Commissioner" pitchFamily="2" charset="0"/>
            <a:ea typeface="+mn-ea"/>
            <a:cs typeface="+mn-cs"/>
          </a:endParaRPr>
        </a:p>
      </dsp:txBody>
      <dsp:txXfrm>
        <a:off x="1958418" y="419612"/>
        <a:ext cx="2456912" cy="495560"/>
      </dsp:txXfrm>
    </dsp:sp>
    <dsp:sp modelId="{96C63B86-EDCF-4246-9E72-2EEF62BFF4DF}">
      <dsp:nvSpPr>
        <dsp:cNvPr id="0" name=""/>
        <dsp:cNvSpPr/>
      </dsp:nvSpPr>
      <dsp:spPr>
        <a:xfrm>
          <a:off x="1947777" y="1004438"/>
          <a:ext cx="2510530" cy="54917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rgbClr val="1F1F1F">
                  <a:hueOff val="0"/>
                  <a:satOff val="0"/>
                  <a:lumOff val="0"/>
                  <a:alphaOff val="0"/>
                </a:srgbClr>
              </a:solidFill>
              <a:latin typeface="Commissioner" pitchFamily="2" charset="0"/>
              <a:ea typeface="+mn-ea"/>
              <a:cs typeface="+mn-cs"/>
            </a:rPr>
            <a:t>High Initial Investment</a:t>
          </a:r>
          <a:endParaRPr lang="el-GR" sz="1200" kern="1200">
            <a:solidFill>
              <a:srgbClr val="1F1F1F">
                <a:hueOff val="0"/>
                <a:satOff val="0"/>
                <a:lumOff val="0"/>
                <a:alphaOff val="0"/>
              </a:srgbClr>
            </a:solidFill>
            <a:latin typeface="Commissioner" pitchFamily="2" charset="0"/>
            <a:ea typeface="+mn-ea"/>
            <a:cs typeface="+mn-cs"/>
          </a:endParaRPr>
        </a:p>
      </dsp:txBody>
      <dsp:txXfrm>
        <a:off x="1974586" y="1031247"/>
        <a:ext cx="2456912" cy="495560"/>
      </dsp:txXfrm>
    </dsp:sp>
    <dsp:sp modelId="{11740745-CBB6-B64A-BB35-D699983FD68E}">
      <dsp:nvSpPr>
        <dsp:cNvPr id="0" name=""/>
        <dsp:cNvSpPr/>
      </dsp:nvSpPr>
      <dsp:spPr>
        <a:xfrm>
          <a:off x="1947777" y="1622264"/>
          <a:ext cx="2510530" cy="54917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rgbClr val="1F1F1F">
                  <a:hueOff val="0"/>
                  <a:satOff val="0"/>
                  <a:lumOff val="0"/>
                  <a:alphaOff val="0"/>
                </a:srgbClr>
              </a:solidFill>
              <a:latin typeface="Commissioner" pitchFamily="2" charset="0"/>
              <a:ea typeface="+mn-ea"/>
              <a:cs typeface="+mn-cs"/>
            </a:rPr>
            <a:t>Limited Knowledge</a:t>
          </a:r>
          <a:endParaRPr lang="el-GR" sz="1200" kern="1200">
            <a:solidFill>
              <a:srgbClr val="1F1F1F">
                <a:hueOff val="0"/>
                <a:satOff val="0"/>
                <a:lumOff val="0"/>
                <a:alphaOff val="0"/>
              </a:srgbClr>
            </a:solidFill>
            <a:latin typeface="Commissioner" pitchFamily="2" charset="0"/>
            <a:ea typeface="+mn-ea"/>
            <a:cs typeface="+mn-cs"/>
          </a:endParaRPr>
        </a:p>
      </dsp:txBody>
      <dsp:txXfrm>
        <a:off x="1974586" y="1649073"/>
        <a:ext cx="2456912" cy="495560"/>
      </dsp:txXfrm>
    </dsp:sp>
    <dsp:sp modelId="{BB0C6153-3D1D-C74D-84FF-7C6C5935FF48}">
      <dsp:nvSpPr>
        <dsp:cNvPr id="0" name=""/>
        <dsp:cNvSpPr/>
      </dsp:nvSpPr>
      <dsp:spPr>
        <a:xfrm>
          <a:off x="1947777" y="2240089"/>
          <a:ext cx="2510530" cy="54917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rgbClr val="1F1F1F">
                  <a:hueOff val="0"/>
                  <a:satOff val="0"/>
                  <a:lumOff val="0"/>
                  <a:alphaOff val="0"/>
                </a:srgbClr>
              </a:solidFill>
              <a:latin typeface="Commissioner" pitchFamily="2" charset="0"/>
              <a:ea typeface="+mn-ea"/>
              <a:cs typeface="+mn-cs"/>
            </a:rPr>
            <a:t>Resistance to Change</a:t>
          </a:r>
          <a:endParaRPr lang="el-GR" sz="1200" kern="1200">
            <a:solidFill>
              <a:srgbClr val="1F1F1F">
                <a:hueOff val="0"/>
                <a:satOff val="0"/>
                <a:lumOff val="0"/>
                <a:alphaOff val="0"/>
              </a:srgbClr>
            </a:solidFill>
            <a:latin typeface="Commissioner" pitchFamily="2" charset="0"/>
            <a:ea typeface="+mn-ea"/>
            <a:cs typeface="+mn-cs"/>
          </a:endParaRPr>
        </a:p>
      </dsp:txBody>
      <dsp:txXfrm>
        <a:off x="1974586" y="2266898"/>
        <a:ext cx="2456912" cy="495560"/>
      </dsp:txXfrm>
    </dsp:sp>
    <dsp:sp modelId="{EF3D1E17-75E8-A847-9887-E41308DD4046}">
      <dsp:nvSpPr>
        <dsp:cNvPr id="0" name=""/>
        <dsp:cNvSpPr/>
      </dsp:nvSpPr>
      <dsp:spPr>
        <a:xfrm>
          <a:off x="1947777" y="2857915"/>
          <a:ext cx="2510530" cy="54917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Commissioner" pitchFamily="2" charset="0"/>
            </a:rPr>
            <a:t>Complex Management of Energy Infrastructure</a:t>
          </a:r>
          <a:endParaRPr lang="el-GR" sz="1200" kern="1200">
            <a:latin typeface="Commissioner" pitchFamily="2" charset="0"/>
          </a:endParaRPr>
        </a:p>
      </dsp:txBody>
      <dsp:txXfrm>
        <a:off x="1974586" y="2884724"/>
        <a:ext cx="2456912" cy="495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B2784-5DE6-274E-82CA-3B6A4B9AE3FD}">
      <dsp:nvSpPr>
        <dsp:cNvPr id="0" name=""/>
        <dsp:cNvSpPr/>
      </dsp:nvSpPr>
      <dsp:spPr>
        <a:xfrm>
          <a:off x="909644" y="2247569"/>
          <a:ext cx="559180" cy="1598267"/>
        </a:xfrm>
        <a:custGeom>
          <a:avLst/>
          <a:gdLst/>
          <a:ahLst/>
          <a:cxnLst/>
          <a:rect l="0" t="0" r="0" b="0"/>
          <a:pathLst>
            <a:path>
              <a:moveTo>
                <a:pt x="0" y="0"/>
              </a:moveTo>
              <a:lnTo>
                <a:pt x="279590" y="0"/>
              </a:lnTo>
              <a:lnTo>
                <a:pt x="279590" y="1598267"/>
              </a:lnTo>
              <a:lnTo>
                <a:pt x="559180" y="1598267"/>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l-GR" sz="600" kern="1200"/>
        </a:p>
      </dsp:txBody>
      <dsp:txXfrm>
        <a:off x="1146903" y="3004371"/>
        <a:ext cx="84663" cy="84663"/>
      </dsp:txXfrm>
    </dsp:sp>
    <dsp:sp modelId="{2B74D764-E6A2-864B-AA25-D77D7EC01469}">
      <dsp:nvSpPr>
        <dsp:cNvPr id="0" name=""/>
        <dsp:cNvSpPr/>
      </dsp:nvSpPr>
      <dsp:spPr>
        <a:xfrm>
          <a:off x="909644" y="2247569"/>
          <a:ext cx="559180" cy="532755"/>
        </a:xfrm>
        <a:custGeom>
          <a:avLst/>
          <a:gdLst/>
          <a:ahLst/>
          <a:cxnLst/>
          <a:rect l="0" t="0" r="0" b="0"/>
          <a:pathLst>
            <a:path>
              <a:moveTo>
                <a:pt x="0" y="0"/>
              </a:moveTo>
              <a:lnTo>
                <a:pt x="279590" y="0"/>
              </a:lnTo>
              <a:lnTo>
                <a:pt x="279590" y="532755"/>
              </a:lnTo>
              <a:lnTo>
                <a:pt x="559180" y="53275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1169926" y="2494638"/>
        <a:ext cx="38617" cy="38617"/>
      </dsp:txXfrm>
    </dsp:sp>
    <dsp:sp modelId="{0EB5F2AE-72A9-F849-8557-32D86DF3659F}">
      <dsp:nvSpPr>
        <dsp:cNvPr id="0" name=""/>
        <dsp:cNvSpPr/>
      </dsp:nvSpPr>
      <dsp:spPr>
        <a:xfrm>
          <a:off x="909644" y="1714813"/>
          <a:ext cx="559180" cy="532755"/>
        </a:xfrm>
        <a:custGeom>
          <a:avLst/>
          <a:gdLst/>
          <a:ahLst/>
          <a:cxnLst/>
          <a:rect l="0" t="0" r="0" b="0"/>
          <a:pathLst>
            <a:path>
              <a:moveTo>
                <a:pt x="0" y="532755"/>
              </a:moveTo>
              <a:lnTo>
                <a:pt x="279590" y="532755"/>
              </a:lnTo>
              <a:lnTo>
                <a:pt x="279590" y="0"/>
              </a:lnTo>
              <a:lnTo>
                <a:pt x="559180" y="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1169926" y="1961883"/>
        <a:ext cx="38617" cy="38617"/>
      </dsp:txXfrm>
    </dsp:sp>
    <dsp:sp modelId="{E2AAF9EA-0E0F-DB48-A2C2-FCCE6B6ECCF2}">
      <dsp:nvSpPr>
        <dsp:cNvPr id="0" name=""/>
        <dsp:cNvSpPr/>
      </dsp:nvSpPr>
      <dsp:spPr>
        <a:xfrm>
          <a:off x="909644" y="649302"/>
          <a:ext cx="559180" cy="1598267"/>
        </a:xfrm>
        <a:custGeom>
          <a:avLst/>
          <a:gdLst/>
          <a:ahLst/>
          <a:cxnLst/>
          <a:rect l="0" t="0" r="0" b="0"/>
          <a:pathLst>
            <a:path>
              <a:moveTo>
                <a:pt x="0" y="1598267"/>
              </a:moveTo>
              <a:lnTo>
                <a:pt x="279590" y="1598267"/>
              </a:lnTo>
              <a:lnTo>
                <a:pt x="279590" y="0"/>
              </a:lnTo>
              <a:lnTo>
                <a:pt x="559180" y="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l-GR" sz="600" kern="1200"/>
        </a:p>
      </dsp:txBody>
      <dsp:txXfrm>
        <a:off x="1146903" y="1406104"/>
        <a:ext cx="84663" cy="84663"/>
      </dsp:txXfrm>
    </dsp:sp>
    <dsp:sp modelId="{EAD1EFD1-6E86-704D-9BAA-40C35B68E45E}">
      <dsp:nvSpPr>
        <dsp:cNvPr id="0" name=""/>
        <dsp:cNvSpPr/>
      </dsp:nvSpPr>
      <dsp:spPr>
        <a:xfrm rot="16200000">
          <a:off x="-608810" y="1821364"/>
          <a:ext cx="2184500" cy="85240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l-GR" sz="1600" kern="1200">
            <a:solidFill>
              <a:srgbClr val="39C0BA"/>
            </a:solidFill>
            <a:latin typeface="Commissioner" pitchFamily="2" charset="0"/>
            <a:ea typeface="Helvetica Neue" panose="02000503000000020004" pitchFamily="2" charset="0"/>
            <a:cs typeface="Helvetica Neue" panose="02000503000000020004" pitchFamily="2" charset="0"/>
          </a:endParaRPr>
        </a:p>
      </dsp:txBody>
      <dsp:txXfrm>
        <a:off x="-608810" y="1821364"/>
        <a:ext cx="2184500" cy="852409"/>
      </dsp:txXfrm>
    </dsp:sp>
    <dsp:sp modelId="{F95E682D-B276-DB42-A001-8DB731D01974}">
      <dsp:nvSpPr>
        <dsp:cNvPr id="0" name=""/>
        <dsp:cNvSpPr/>
      </dsp:nvSpPr>
      <dsp:spPr>
        <a:xfrm>
          <a:off x="1468824" y="223097"/>
          <a:ext cx="2795901" cy="852409"/>
        </a:xfrm>
        <a:prstGeom prst="roundRect">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ct val="35000"/>
            </a:spcAft>
            <a:buNone/>
          </a:pPr>
          <a:r>
            <a:rPr lang="en-US" sz="1400" kern="1200">
              <a:solidFill>
                <a:srgbClr val="1F1F1F"/>
              </a:solidFill>
              <a:latin typeface="Commissioner" pitchFamily="2" charset="0"/>
              <a:ea typeface="Helvetica Neue" panose="02000503000000020004" pitchFamily="2" charset="0"/>
              <a:cs typeface="Helvetica Neue" panose="02000503000000020004" pitchFamily="2" charset="0"/>
              <a:sym typeface="Comfortaa"/>
            </a:rPr>
            <a:t>Waterborne transport </a:t>
          </a:r>
          <a:r>
            <a:rPr lang="el-GR" sz="1400" kern="1200">
              <a:solidFill>
                <a:srgbClr val="1F1F1F"/>
              </a:solidFill>
              <a:latin typeface="Commissioner" pitchFamily="2" charset="0"/>
              <a:ea typeface="Helvetica Neue" panose="02000503000000020004" pitchFamily="2" charset="0"/>
              <a:cs typeface="Helvetica Neue" panose="02000503000000020004" pitchFamily="2" charset="0"/>
              <a:sym typeface="Wingdings" pitchFamily="2" charset="2"/>
            </a:rPr>
            <a:t></a:t>
          </a:r>
          <a:r>
            <a:rPr lang="en-US" sz="1400" kern="1200">
              <a:solidFill>
                <a:srgbClr val="1F1F1F"/>
              </a:solidFill>
              <a:latin typeface="Commissioner" pitchFamily="2" charset="0"/>
              <a:ea typeface="Helvetica Neue" panose="02000503000000020004" pitchFamily="2" charset="0"/>
              <a:cs typeface="Helvetica Neue" panose="02000503000000020004" pitchFamily="2" charset="0"/>
              <a:sym typeface="Comfortaa"/>
            </a:rPr>
            <a:t> </a:t>
          </a:r>
          <a:r>
            <a:rPr lang="el-GR" sz="1400" kern="1200">
              <a:solidFill>
                <a:srgbClr val="1F1F1F"/>
              </a:solidFill>
              <a:latin typeface="Commissioner" pitchFamily="2" charset="0"/>
              <a:ea typeface="Helvetica Neue" panose="02000503000000020004" pitchFamily="2" charset="0"/>
              <a:cs typeface="Helvetica Neue" panose="02000503000000020004" pitchFamily="2" charset="0"/>
              <a:sym typeface="Comfortaa"/>
            </a:rPr>
            <a:t>Ο</a:t>
          </a:r>
          <a:r>
            <a:rPr lang="en-US" sz="1400" kern="1200">
              <a:solidFill>
                <a:srgbClr val="1F1F1F"/>
              </a:solidFill>
              <a:latin typeface="Commissioner" pitchFamily="2" charset="0"/>
              <a:ea typeface="Helvetica Neue" panose="02000503000000020004" pitchFamily="2" charset="0"/>
              <a:cs typeface="Helvetica Neue" panose="02000503000000020004" pitchFamily="2" charset="0"/>
              <a:sym typeface="Comfortaa"/>
            </a:rPr>
            <a:t>ne of the </a:t>
          </a:r>
          <a:r>
            <a:rPr lang="en-US" sz="1400" b="1" kern="1200">
              <a:solidFill>
                <a:srgbClr val="1F1F1F"/>
              </a:solidFill>
              <a:latin typeface="Commissioner" pitchFamily="2" charset="0"/>
              <a:ea typeface="Helvetica Neue" panose="02000503000000020004" pitchFamily="2" charset="0"/>
              <a:cs typeface="Helvetica Neue" panose="02000503000000020004" pitchFamily="2" charset="0"/>
              <a:sym typeface="Comfortaa"/>
            </a:rPr>
            <a:t>largest </a:t>
          </a:r>
          <a:r>
            <a:rPr lang="el-GR" sz="1400" b="1" kern="1200">
              <a:solidFill>
                <a:srgbClr val="1F1F1F"/>
              </a:solidFill>
              <a:latin typeface="Commissioner" pitchFamily="2" charset="0"/>
              <a:ea typeface="Helvetica Neue" panose="02000503000000020004" pitchFamily="2" charset="0"/>
              <a:cs typeface="Helvetica Neue" panose="02000503000000020004" pitchFamily="2" charset="0"/>
              <a:sym typeface="Comfortaa"/>
            </a:rPr>
            <a:t> </a:t>
          </a:r>
          <a:r>
            <a:rPr lang="en-GB" sz="1400" b="1" kern="1200">
              <a:solidFill>
                <a:srgbClr val="1F1F1F"/>
              </a:solidFill>
              <a:latin typeface="Commissioner" pitchFamily="2" charset="0"/>
              <a:ea typeface="Helvetica Neue" panose="02000503000000020004" pitchFamily="2" charset="0"/>
              <a:cs typeface="Helvetica Neue" panose="02000503000000020004" pitchFamily="2" charset="0"/>
              <a:sym typeface="Comfortaa"/>
            </a:rPr>
            <a:t>contributors </a:t>
          </a:r>
          <a:r>
            <a:rPr lang="en-GB" sz="1400" kern="1200">
              <a:solidFill>
                <a:srgbClr val="1F1F1F"/>
              </a:solidFill>
              <a:latin typeface="Commissioner" pitchFamily="2" charset="0"/>
              <a:ea typeface="Helvetica Neue" panose="02000503000000020004" pitchFamily="2" charset="0"/>
              <a:cs typeface="Helvetica Neue" panose="02000503000000020004" pitchFamily="2" charset="0"/>
              <a:sym typeface="Comfortaa"/>
            </a:rPr>
            <a:t>to global CO2 emissions</a:t>
          </a:r>
          <a:r>
            <a:rPr lang="en-US" sz="1400" kern="1200">
              <a:solidFill>
                <a:srgbClr val="1F1F1F"/>
              </a:solidFill>
              <a:latin typeface="Commissioner" pitchFamily="2" charset="0"/>
              <a:ea typeface="Helvetica Neue" panose="02000503000000020004" pitchFamily="2" charset="0"/>
              <a:cs typeface="Helvetica Neue" panose="02000503000000020004" pitchFamily="2" charset="0"/>
              <a:sym typeface="Comfortaa"/>
            </a:rPr>
            <a:t>. </a:t>
          </a:r>
          <a:endParaRPr lang="el-GR" sz="1400" kern="1200">
            <a:solidFill>
              <a:schemeClr val="tx1"/>
            </a:solidFill>
            <a:latin typeface="Commissioner" pitchFamily="2" charset="0"/>
          </a:endParaRPr>
        </a:p>
      </dsp:txBody>
      <dsp:txXfrm>
        <a:off x="1510435" y="264708"/>
        <a:ext cx="2712679" cy="769187"/>
      </dsp:txXfrm>
    </dsp:sp>
    <dsp:sp modelId="{2B158414-B7EC-AD4C-9571-1C703EA0B8FD}">
      <dsp:nvSpPr>
        <dsp:cNvPr id="0" name=""/>
        <dsp:cNvSpPr/>
      </dsp:nvSpPr>
      <dsp:spPr>
        <a:xfrm>
          <a:off x="1468824" y="1288609"/>
          <a:ext cx="2795901" cy="852409"/>
        </a:xfrm>
        <a:prstGeom prst="roundRect">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ct val="35000"/>
            </a:spcAft>
            <a:buFont typeface="+mj-lt"/>
            <a:buNone/>
          </a:pPr>
          <a:r>
            <a:rPr lang="en-US" sz="1400" b="1" kern="1200">
              <a:solidFill>
                <a:schemeClr val="tx1"/>
              </a:solidFill>
              <a:latin typeface="Commissioner" pitchFamily="2" charset="0"/>
            </a:rPr>
            <a:t>Global Waterborne transport:</a:t>
          </a:r>
        </a:p>
        <a:p>
          <a:pPr marL="0" lvl="0" indent="0" algn="ctr" defTabSz="622300">
            <a:lnSpc>
              <a:spcPct val="100000"/>
            </a:lnSpc>
            <a:spcBef>
              <a:spcPct val="0"/>
            </a:spcBef>
            <a:spcAft>
              <a:spcPct val="35000"/>
            </a:spcAft>
            <a:buFont typeface="+mj-lt"/>
            <a:buNone/>
          </a:pPr>
          <a:r>
            <a:rPr lang="en-US" sz="1400" kern="1200">
              <a:solidFill>
                <a:schemeClr val="tx1"/>
              </a:solidFill>
              <a:latin typeface="Commissioner" pitchFamily="2" charset="0"/>
            </a:rPr>
            <a:t>2-3% of 100% GHG emissions</a:t>
          </a:r>
          <a:endParaRPr lang="el-GR" sz="1400" kern="1200">
            <a:solidFill>
              <a:schemeClr val="tx1"/>
            </a:solidFill>
            <a:latin typeface="Commissioner" pitchFamily="2" charset="0"/>
          </a:endParaRPr>
        </a:p>
      </dsp:txBody>
      <dsp:txXfrm>
        <a:off x="1510435" y="1330220"/>
        <a:ext cx="2712679" cy="769187"/>
      </dsp:txXfrm>
    </dsp:sp>
    <dsp:sp modelId="{44D84C21-FD74-B04B-BECF-11981E2BC04E}">
      <dsp:nvSpPr>
        <dsp:cNvPr id="0" name=""/>
        <dsp:cNvSpPr/>
      </dsp:nvSpPr>
      <dsp:spPr>
        <a:xfrm>
          <a:off x="1468824" y="2354120"/>
          <a:ext cx="2795901" cy="852409"/>
        </a:xfrm>
        <a:prstGeom prst="roundRect">
          <a:avLst/>
        </a:prstGeom>
        <a:solidFill>
          <a:srgbClr val="E7E7E7"/>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50000"/>
            </a:lnSpc>
            <a:spcBef>
              <a:spcPct val="0"/>
            </a:spcBef>
            <a:spcAft>
              <a:spcPts val="0"/>
            </a:spcAft>
            <a:buFont typeface="Arial" panose="020B0604020202020204" pitchFamily="34" charset="0"/>
            <a:buNone/>
          </a:pPr>
          <a:r>
            <a:rPr lang="en-US" sz="1400" b="1" kern="1200">
              <a:solidFill>
                <a:schemeClr val="tx1"/>
              </a:solidFill>
              <a:latin typeface="Commissioner" pitchFamily="2" charset="0"/>
            </a:rPr>
            <a:t>EU Waterborne Transport:</a:t>
          </a:r>
        </a:p>
        <a:p>
          <a:pPr marL="0" lvl="0" indent="0" algn="ctr" defTabSz="622300">
            <a:lnSpc>
              <a:spcPct val="100000"/>
            </a:lnSpc>
            <a:spcBef>
              <a:spcPct val="0"/>
            </a:spcBef>
            <a:spcAft>
              <a:spcPts val="0"/>
            </a:spcAft>
            <a:buFont typeface="Arial" panose="020B0604020202020204" pitchFamily="34" charset="0"/>
            <a:buNone/>
          </a:pPr>
          <a:r>
            <a:rPr lang="en-US" sz="1400" kern="1200">
              <a:solidFill>
                <a:schemeClr val="tx1"/>
              </a:solidFill>
              <a:latin typeface="Commissioner" pitchFamily="2" charset="0"/>
            </a:rPr>
            <a:t>13% of transport emissions</a:t>
          </a:r>
        </a:p>
        <a:p>
          <a:pPr marL="0" lvl="0" indent="0" algn="ctr" defTabSz="622300">
            <a:lnSpc>
              <a:spcPct val="100000"/>
            </a:lnSpc>
            <a:spcBef>
              <a:spcPct val="0"/>
            </a:spcBef>
            <a:spcAft>
              <a:spcPts val="0"/>
            </a:spcAft>
            <a:buFont typeface="Wingdings" pitchFamily="2" charset="2"/>
            <a:buNone/>
          </a:pPr>
          <a:r>
            <a:rPr lang="en-US" sz="1400" kern="1200">
              <a:solidFill>
                <a:schemeClr val="tx1"/>
              </a:solidFill>
              <a:latin typeface="Commissioner" pitchFamily="2" charset="0"/>
            </a:rPr>
            <a:t>Potential </a:t>
          </a:r>
          <a:r>
            <a:rPr lang="en-GB" sz="1400" kern="1200">
              <a:solidFill>
                <a:schemeClr val="tx1"/>
              </a:solidFill>
              <a:latin typeface="Commissioner" pitchFamily="2" charset="0"/>
            </a:rPr>
            <a:t> </a:t>
          </a:r>
          <a:r>
            <a:rPr lang="en-US" sz="1400" kern="1200">
              <a:solidFill>
                <a:schemeClr val="tx1"/>
              </a:solidFill>
              <a:latin typeface="Commissioner" pitchFamily="2" charset="0"/>
            </a:rPr>
            <a:t>50-250% rise by 2050</a:t>
          </a:r>
          <a:endParaRPr lang="el-GR" sz="1400" kern="1200">
            <a:solidFill>
              <a:schemeClr val="tx1"/>
            </a:solidFill>
            <a:latin typeface="Commissioner" pitchFamily="2" charset="0"/>
          </a:endParaRPr>
        </a:p>
      </dsp:txBody>
      <dsp:txXfrm>
        <a:off x="1510435" y="2395731"/>
        <a:ext cx="2712679" cy="769187"/>
      </dsp:txXfrm>
    </dsp:sp>
    <dsp:sp modelId="{4DB360E4-CC4B-2549-96FB-D2C5FC549416}">
      <dsp:nvSpPr>
        <dsp:cNvPr id="0" name=""/>
        <dsp:cNvSpPr/>
      </dsp:nvSpPr>
      <dsp:spPr>
        <a:xfrm>
          <a:off x="1468824" y="3419632"/>
          <a:ext cx="2795901" cy="852409"/>
        </a:xfrm>
        <a:prstGeom prst="roundRect">
          <a:avLst/>
        </a:prstGeom>
        <a:solidFill>
          <a:srgbClr val="E7E7E7"/>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l-GR" sz="1400" b="1" kern="1200">
              <a:solidFill>
                <a:schemeClr val="tx1"/>
              </a:solidFill>
              <a:latin typeface="Commissioner" pitchFamily="2" charset="0"/>
            </a:rPr>
            <a:t>ΙΜΟ</a:t>
          </a:r>
          <a:r>
            <a:rPr lang="en-GB" sz="1400" b="1" kern="1200">
              <a:solidFill>
                <a:schemeClr val="tx1"/>
              </a:solidFill>
              <a:latin typeface="Commissioner" pitchFamily="2" charset="0"/>
            </a:rPr>
            <a:t> </a:t>
          </a:r>
          <a:r>
            <a:rPr lang="el-GR" sz="1400" b="1" kern="1200">
              <a:solidFill>
                <a:schemeClr val="tx1"/>
              </a:solidFill>
              <a:latin typeface="Commissioner" pitchFamily="2" charset="0"/>
            </a:rPr>
            <a:t>e</a:t>
          </a:r>
          <a:r>
            <a:rPr lang="en-GB" sz="1400" b="1" kern="1200">
              <a:solidFill>
                <a:schemeClr val="tx1"/>
              </a:solidFill>
              <a:latin typeface="Commissioner" pitchFamily="2" charset="0"/>
            </a:rPr>
            <a:t>mission reduction targets:</a:t>
          </a:r>
        </a:p>
        <a:p>
          <a:pPr marL="0" lvl="0" indent="0" algn="ctr" defTabSz="622300">
            <a:lnSpc>
              <a:spcPct val="90000"/>
            </a:lnSpc>
            <a:spcBef>
              <a:spcPct val="0"/>
            </a:spcBef>
            <a:spcAft>
              <a:spcPct val="35000"/>
            </a:spcAft>
            <a:buFont typeface="Arial" panose="020B0604020202020204" pitchFamily="34" charset="0"/>
            <a:buNone/>
          </a:pPr>
          <a:r>
            <a:rPr lang="en-AU" sz="1400" kern="1200">
              <a:solidFill>
                <a:schemeClr val="tx1"/>
              </a:solidFill>
              <a:latin typeface="Commissioner" pitchFamily="2" charset="0"/>
            </a:rPr>
            <a:t>40% by 2030 &amp; 50% by 2050, compared to 2008</a:t>
          </a:r>
          <a:endParaRPr lang="el-GR" sz="1400" kern="1200">
            <a:solidFill>
              <a:schemeClr val="tx1"/>
            </a:solidFill>
            <a:latin typeface="Commissioner" pitchFamily="2" charset="0"/>
          </a:endParaRPr>
        </a:p>
      </dsp:txBody>
      <dsp:txXfrm>
        <a:off x="1510435" y="3461243"/>
        <a:ext cx="2712679" cy="769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378A5-F1F6-D449-B327-4BE4223BC16A}">
      <dsp:nvSpPr>
        <dsp:cNvPr id="0" name=""/>
        <dsp:cNvSpPr/>
      </dsp:nvSpPr>
      <dsp:spPr>
        <a:xfrm>
          <a:off x="345002" y="513223"/>
          <a:ext cx="1008344" cy="1923913"/>
        </a:xfrm>
        <a:prstGeom prst="upArrow">
          <a:avLst/>
        </a:prstGeom>
        <a:solidFill>
          <a:schemeClr val="accent1">
            <a:hueOff val="0"/>
            <a:satOff val="0"/>
            <a:lumOff val="0"/>
            <a:alpha val="0"/>
          </a:schemeClr>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B723EA-6FEC-FF49-AD3E-8991624444C7}">
      <dsp:nvSpPr>
        <dsp:cNvPr id="0" name=""/>
        <dsp:cNvSpPr/>
      </dsp:nvSpPr>
      <dsp:spPr>
        <a:xfrm>
          <a:off x="1627005" y="0"/>
          <a:ext cx="2504325" cy="3039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accent1"/>
              </a:solidFill>
              <a:latin typeface="Commissioner" pitchFamily="2" charset="0"/>
            </a:rPr>
            <a:t>Revenue Model</a:t>
          </a:r>
          <a:endParaRPr lang="el-GR" sz="2000" kern="1200">
            <a:solidFill>
              <a:schemeClr val="accent1"/>
            </a:solidFill>
            <a:latin typeface="Commissioner" pitchFamily="2" charset="0"/>
          </a:endParaRPr>
        </a:p>
        <a:p>
          <a:pPr marL="114300" lvl="1" indent="-114300" algn="l" defTabSz="622300">
            <a:lnSpc>
              <a:spcPct val="100000"/>
            </a:lnSpc>
            <a:spcBef>
              <a:spcPct val="0"/>
            </a:spcBef>
            <a:spcAft>
              <a:spcPct val="15000"/>
            </a:spcAft>
            <a:buChar char="•"/>
          </a:pPr>
          <a:r>
            <a:rPr lang="en-GB" sz="1400" b="0" kern="1200">
              <a:latin typeface="Commissioner" pitchFamily="2" charset="0"/>
            </a:rPr>
            <a:t>Monthly or annual subscription fee</a:t>
          </a:r>
          <a:endParaRPr lang="el-GR" sz="1400" b="0" kern="1200">
            <a:latin typeface="Commissioner" pitchFamily="2" charset="0"/>
          </a:endParaRPr>
        </a:p>
        <a:p>
          <a:pPr marL="114300" lvl="1" indent="-114300" algn="l" defTabSz="622300">
            <a:lnSpc>
              <a:spcPct val="100000"/>
            </a:lnSpc>
            <a:spcBef>
              <a:spcPct val="0"/>
            </a:spcBef>
            <a:spcAft>
              <a:spcPct val="15000"/>
            </a:spcAft>
            <a:buChar char="•"/>
          </a:pPr>
          <a:endParaRPr lang="el-GR" sz="1400" b="0" kern="1200">
            <a:latin typeface="Commissioner" pitchFamily="2" charset="0"/>
          </a:endParaRPr>
        </a:p>
        <a:p>
          <a:pPr marL="114300" lvl="1" indent="-114300" algn="l" defTabSz="622300">
            <a:lnSpc>
              <a:spcPct val="100000"/>
            </a:lnSpc>
            <a:spcBef>
              <a:spcPct val="0"/>
            </a:spcBef>
            <a:spcAft>
              <a:spcPct val="15000"/>
            </a:spcAft>
            <a:buChar char="•"/>
          </a:pPr>
          <a:r>
            <a:rPr lang="en-GB" sz="1400" b="0" kern="1200">
              <a:latin typeface="Commissioner" pitchFamily="2" charset="0"/>
            </a:rPr>
            <a:t>Per-swapping fee charged for battery exchanges</a:t>
          </a:r>
          <a:endParaRPr lang="el-GR" sz="1400" b="0" kern="1200">
            <a:latin typeface="Commissioner" pitchFamily="2" charset="0"/>
          </a:endParaRPr>
        </a:p>
      </dsp:txBody>
      <dsp:txXfrm>
        <a:off x="1627005" y="0"/>
        <a:ext cx="2504325" cy="3039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DE0E8-346A-934E-A799-DBE198F4867A}">
      <dsp:nvSpPr>
        <dsp:cNvPr id="0" name=""/>
        <dsp:cNvSpPr/>
      </dsp:nvSpPr>
      <dsp:spPr>
        <a:xfrm>
          <a:off x="3137760" y="670149"/>
          <a:ext cx="515594" cy="91440"/>
        </a:xfrm>
        <a:custGeom>
          <a:avLst/>
          <a:gdLst/>
          <a:ahLst/>
          <a:cxnLst/>
          <a:rect l="0" t="0" r="0" b="0"/>
          <a:pathLst>
            <a:path>
              <a:moveTo>
                <a:pt x="0" y="45720"/>
              </a:moveTo>
              <a:lnTo>
                <a:pt x="515594" y="45720"/>
              </a:lnTo>
            </a:path>
          </a:pathLst>
        </a:custGeom>
        <a:noFill/>
        <a:ln w="952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381902" y="713136"/>
        <a:ext cx="27309" cy="5467"/>
      </dsp:txXfrm>
    </dsp:sp>
    <dsp:sp modelId="{CC5935A9-ED5B-7B4F-8302-58A8AF896126}">
      <dsp:nvSpPr>
        <dsp:cNvPr id="0" name=""/>
        <dsp:cNvSpPr/>
      </dsp:nvSpPr>
      <dsp:spPr>
        <a:xfrm>
          <a:off x="764800" y="3441"/>
          <a:ext cx="2374759" cy="14248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bg1"/>
              </a:solidFill>
              <a:latin typeface="Commissioner" pitchFamily="2" charset="0"/>
            </a:rPr>
            <a:t>Phase 1</a:t>
          </a:r>
        </a:p>
        <a:p>
          <a:pPr marL="0" lvl="0" indent="0" algn="ctr" defTabSz="800100">
            <a:lnSpc>
              <a:spcPct val="90000"/>
            </a:lnSpc>
            <a:spcBef>
              <a:spcPct val="0"/>
            </a:spcBef>
            <a:spcAft>
              <a:spcPct val="35000"/>
            </a:spcAft>
            <a:buNone/>
          </a:pPr>
          <a:r>
            <a:rPr lang="en-GB" sz="1600" b="1" kern="1200">
              <a:solidFill>
                <a:schemeClr val="bg1"/>
              </a:solidFill>
              <a:latin typeface="Commissioner" pitchFamily="2" charset="0"/>
            </a:rPr>
            <a:t>Concluded</a:t>
          </a:r>
          <a:endParaRPr lang="el-GR" sz="1600" kern="1200">
            <a:solidFill>
              <a:schemeClr val="bg1"/>
            </a:solidFill>
            <a:latin typeface="Commissioner" pitchFamily="2" charset="0"/>
          </a:endParaRPr>
        </a:p>
      </dsp:txBody>
      <dsp:txXfrm>
        <a:off x="834356" y="72997"/>
        <a:ext cx="2235647" cy="1285743"/>
      </dsp:txXfrm>
    </dsp:sp>
    <dsp:sp modelId="{56316BC5-E139-3B48-A485-7C0B80CA6DDB}">
      <dsp:nvSpPr>
        <dsp:cNvPr id="0" name=""/>
        <dsp:cNvSpPr/>
      </dsp:nvSpPr>
      <dsp:spPr>
        <a:xfrm>
          <a:off x="6058714" y="670149"/>
          <a:ext cx="515594" cy="91440"/>
        </a:xfrm>
        <a:custGeom>
          <a:avLst/>
          <a:gdLst/>
          <a:ahLst/>
          <a:cxnLst/>
          <a:rect l="0" t="0" r="0" b="0"/>
          <a:pathLst>
            <a:path>
              <a:moveTo>
                <a:pt x="0" y="45720"/>
              </a:moveTo>
              <a:lnTo>
                <a:pt x="515594" y="45720"/>
              </a:lnTo>
            </a:path>
          </a:pathLst>
        </a:custGeom>
        <a:noFill/>
        <a:ln w="6350" cap="flat" cmpd="sng" algn="ctr">
          <a:no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6302856" y="713136"/>
        <a:ext cx="27309" cy="5467"/>
      </dsp:txXfrm>
    </dsp:sp>
    <dsp:sp modelId="{49A60ADB-740D-9646-AB66-DDCB726E1AB0}">
      <dsp:nvSpPr>
        <dsp:cNvPr id="0" name=""/>
        <dsp:cNvSpPr/>
      </dsp:nvSpPr>
      <dsp:spPr>
        <a:xfrm>
          <a:off x="3685754" y="3441"/>
          <a:ext cx="2374759" cy="1424855"/>
        </a:xfrm>
        <a:prstGeom prst="roundRect">
          <a:avLst/>
        </a:prstGeom>
        <a:noFill/>
        <a:ln w="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GB" sz="1400" b="1" i="0" kern="1200">
              <a:solidFill>
                <a:schemeClr val="tx1"/>
              </a:solidFill>
              <a:latin typeface="Commissioner" pitchFamily="2" charset="0"/>
            </a:rPr>
            <a:t>Research &amp; Conceptualization</a:t>
          </a:r>
          <a:endParaRPr lang="el-GR" sz="1400" b="1" kern="1200">
            <a:solidFill>
              <a:schemeClr val="tx1"/>
            </a:solidFill>
            <a:latin typeface="Commissioner" pitchFamily="2" charset="0"/>
          </a:endParaRPr>
        </a:p>
        <a:p>
          <a:pPr marL="114300" lvl="1" indent="-114300" algn="l" defTabSz="533400">
            <a:lnSpc>
              <a:spcPct val="90000"/>
            </a:lnSpc>
            <a:spcBef>
              <a:spcPct val="0"/>
            </a:spcBef>
            <a:spcAft>
              <a:spcPct val="15000"/>
            </a:spcAft>
            <a:buChar char="•"/>
          </a:pPr>
          <a:r>
            <a:rPr lang="en-GB" sz="1200" b="0" i="0" kern="1200">
              <a:solidFill>
                <a:schemeClr val="tx1"/>
              </a:solidFill>
              <a:latin typeface="Commissioner" pitchFamily="2" charset="0"/>
            </a:rPr>
            <a:t>Value Proposition Define</a:t>
          </a:r>
          <a:endParaRPr lang="el-GR" sz="1200" b="0" kern="1200">
            <a:solidFill>
              <a:schemeClr val="tx1"/>
            </a:solidFill>
            <a:latin typeface="Commissioner" pitchFamily="2" charset="0"/>
          </a:endParaRPr>
        </a:p>
        <a:p>
          <a:pPr marL="114300" lvl="1" indent="-114300" algn="l" defTabSz="533400">
            <a:lnSpc>
              <a:spcPct val="90000"/>
            </a:lnSpc>
            <a:spcBef>
              <a:spcPct val="0"/>
            </a:spcBef>
            <a:spcAft>
              <a:spcPct val="15000"/>
            </a:spcAft>
            <a:buChar char="•"/>
          </a:pPr>
          <a:r>
            <a:rPr lang="en-GB" sz="1200" b="0" i="0" kern="1200">
              <a:solidFill>
                <a:schemeClr val="tx1"/>
              </a:solidFill>
              <a:latin typeface="Commissioner" pitchFamily="2" charset="0"/>
            </a:rPr>
            <a:t>Market Research</a:t>
          </a:r>
          <a:endParaRPr lang="el-GR" sz="1200" b="0" kern="1200">
            <a:solidFill>
              <a:schemeClr val="tx1"/>
            </a:solidFill>
            <a:latin typeface="Commissioner" pitchFamily="2" charset="0"/>
          </a:endParaRPr>
        </a:p>
        <a:p>
          <a:pPr marL="114300" lvl="1" indent="-114300" algn="l" defTabSz="533400">
            <a:lnSpc>
              <a:spcPct val="90000"/>
            </a:lnSpc>
            <a:spcBef>
              <a:spcPct val="0"/>
            </a:spcBef>
            <a:spcAft>
              <a:spcPct val="15000"/>
            </a:spcAft>
            <a:buChar char="•"/>
          </a:pPr>
          <a:r>
            <a:rPr lang="en-GB" sz="1200" b="0" i="0" kern="1200">
              <a:solidFill>
                <a:schemeClr val="tx1"/>
              </a:solidFill>
              <a:latin typeface="Commissioner" pitchFamily="2" charset="0"/>
            </a:rPr>
            <a:t>Competitor Analysis</a:t>
          </a:r>
          <a:endParaRPr lang="el-GR" sz="1200" b="0" kern="1200">
            <a:solidFill>
              <a:schemeClr val="tx1"/>
            </a:solidFill>
            <a:latin typeface="Commissioner" pitchFamily="2" charset="0"/>
          </a:endParaRPr>
        </a:p>
        <a:p>
          <a:pPr marL="114300" lvl="1" indent="-114300" algn="l" defTabSz="533400">
            <a:lnSpc>
              <a:spcPct val="90000"/>
            </a:lnSpc>
            <a:spcBef>
              <a:spcPct val="0"/>
            </a:spcBef>
            <a:spcAft>
              <a:spcPct val="15000"/>
            </a:spcAft>
            <a:buChar char="•"/>
          </a:pPr>
          <a:r>
            <a:rPr lang="en-GB" sz="1200" b="0" i="0" kern="1200">
              <a:solidFill>
                <a:schemeClr val="tx1"/>
              </a:solidFill>
              <a:latin typeface="Commissioner" pitchFamily="2" charset="0"/>
            </a:rPr>
            <a:t>Business Model Refinement</a:t>
          </a:r>
          <a:endParaRPr lang="el-GR" sz="1200" b="0" kern="1200">
            <a:solidFill>
              <a:schemeClr val="tx1"/>
            </a:solidFill>
            <a:latin typeface="Commissioner" pitchFamily="2" charset="0"/>
          </a:endParaRPr>
        </a:p>
      </dsp:txBody>
      <dsp:txXfrm>
        <a:off x="3755310" y="72997"/>
        <a:ext cx="2235647" cy="1285743"/>
      </dsp:txXfrm>
    </dsp:sp>
    <dsp:sp modelId="{E8949F86-9CF8-D74A-BC7F-F58DC349ECE2}">
      <dsp:nvSpPr>
        <dsp:cNvPr id="0" name=""/>
        <dsp:cNvSpPr/>
      </dsp:nvSpPr>
      <dsp:spPr>
        <a:xfrm>
          <a:off x="1952180" y="1426497"/>
          <a:ext cx="5841908" cy="515594"/>
        </a:xfrm>
        <a:custGeom>
          <a:avLst/>
          <a:gdLst/>
          <a:ahLst/>
          <a:cxnLst/>
          <a:rect l="0" t="0" r="0" b="0"/>
          <a:pathLst>
            <a:path>
              <a:moveTo>
                <a:pt x="5841908" y="0"/>
              </a:moveTo>
              <a:lnTo>
                <a:pt x="5841908" y="274897"/>
              </a:lnTo>
              <a:lnTo>
                <a:pt x="0" y="274897"/>
              </a:lnTo>
              <a:lnTo>
                <a:pt x="0" y="515594"/>
              </a:lnTo>
            </a:path>
          </a:pathLst>
        </a:custGeom>
        <a:noFill/>
        <a:ln w="9525" cap="flat" cmpd="sng" algn="ctr">
          <a:solidFill>
            <a:schemeClr val="accent1">
              <a:lumMod val="75000"/>
              <a:alpha val="99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4726449" y="1681561"/>
        <a:ext cx="293369" cy="5467"/>
      </dsp:txXfrm>
    </dsp:sp>
    <dsp:sp modelId="{85B80268-A163-C84E-A7BA-E090A9739C64}">
      <dsp:nvSpPr>
        <dsp:cNvPr id="0" name=""/>
        <dsp:cNvSpPr/>
      </dsp:nvSpPr>
      <dsp:spPr>
        <a:xfrm>
          <a:off x="6606708" y="3441"/>
          <a:ext cx="2374759" cy="142485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kern="1200">
              <a:solidFill>
                <a:srgbClr val="E7E7E7"/>
              </a:solidFill>
              <a:latin typeface="Commissioner" pitchFamily="2" charset="0"/>
              <a:ea typeface="+mn-ea"/>
              <a:cs typeface="+mn-cs"/>
            </a:rPr>
            <a:t>Phase 2</a:t>
          </a:r>
        </a:p>
        <a:p>
          <a:pPr marL="0" lvl="0" indent="0" algn="ctr" defTabSz="622300">
            <a:lnSpc>
              <a:spcPct val="90000"/>
            </a:lnSpc>
            <a:spcBef>
              <a:spcPct val="0"/>
            </a:spcBef>
            <a:spcAft>
              <a:spcPct val="35000"/>
            </a:spcAft>
            <a:buNone/>
          </a:pPr>
          <a:r>
            <a:rPr lang="en-GB" sz="1600" b="1" kern="1200">
              <a:solidFill>
                <a:schemeClr val="bg1"/>
              </a:solidFill>
              <a:latin typeface="Commissioner" pitchFamily="2" charset="0"/>
              <a:ea typeface="+mn-ea"/>
              <a:cs typeface="+mn-cs"/>
            </a:rPr>
            <a:t>Under Development</a:t>
          </a:r>
          <a:endParaRPr lang="el-GR" sz="1600" b="1" kern="1200">
            <a:solidFill>
              <a:schemeClr val="bg1"/>
            </a:solidFill>
            <a:latin typeface="Commissioner" pitchFamily="2" charset="0"/>
            <a:ea typeface="+mn-ea"/>
            <a:cs typeface="+mn-cs"/>
          </a:endParaRPr>
        </a:p>
      </dsp:txBody>
      <dsp:txXfrm>
        <a:off x="6676264" y="72997"/>
        <a:ext cx="2235647" cy="1285743"/>
      </dsp:txXfrm>
    </dsp:sp>
    <dsp:sp modelId="{2B696A06-37BD-D64C-B791-A1F3B07C1E4C}">
      <dsp:nvSpPr>
        <dsp:cNvPr id="0" name=""/>
        <dsp:cNvSpPr/>
      </dsp:nvSpPr>
      <dsp:spPr>
        <a:xfrm>
          <a:off x="3137760" y="2641200"/>
          <a:ext cx="515594" cy="91440"/>
        </a:xfrm>
        <a:custGeom>
          <a:avLst/>
          <a:gdLst/>
          <a:ahLst/>
          <a:cxnLst/>
          <a:rect l="0" t="0" r="0" b="0"/>
          <a:pathLst>
            <a:path>
              <a:moveTo>
                <a:pt x="0" y="45720"/>
              </a:moveTo>
              <a:lnTo>
                <a:pt x="515594" y="45720"/>
              </a:lnTo>
            </a:path>
          </a:pathLst>
        </a:custGeom>
        <a:noFill/>
        <a:ln w="6350" cap="flat" cmpd="sng" algn="ctr">
          <a:no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381902" y="2684186"/>
        <a:ext cx="27309" cy="5467"/>
      </dsp:txXfrm>
    </dsp:sp>
    <dsp:sp modelId="{975CBEBD-7F7F-A640-9BAC-5E8BC5F6BFE9}">
      <dsp:nvSpPr>
        <dsp:cNvPr id="0" name=""/>
        <dsp:cNvSpPr/>
      </dsp:nvSpPr>
      <dsp:spPr>
        <a:xfrm>
          <a:off x="764800" y="1974492"/>
          <a:ext cx="2374759" cy="1424855"/>
        </a:xfrm>
        <a:prstGeom prst="roundRect">
          <a:avLst/>
        </a:prstGeom>
        <a:noFill/>
        <a:ln w="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GB" sz="1400" b="1" i="0" kern="1200">
              <a:solidFill>
                <a:srgbClr val="1F1F1F"/>
              </a:solidFill>
              <a:latin typeface="Commissioner" pitchFamily="2" charset="0"/>
              <a:ea typeface="+mn-ea"/>
              <a:cs typeface="+mn-cs"/>
            </a:rPr>
            <a:t>Platform Design &amp; Development</a:t>
          </a:r>
          <a:endParaRPr lang="el-GR" sz="1400" b="1" i="0" kern="1200">
            <a:solidFill>
              <a:srgbClr val="1F1F1F"/>
            </a:solidFill>
            <a:latin typeface="Commissioner" pitchFamily="2" charset="0"/>
            <a:ea typeface="+mn-ea"/>
            <a:cs typeface="+mn-cs"/>
          </a:endParaRPr>
        </a:p>
        <a:p>
          <a:pPr marL="114300" lvl="1" indent="-114300" algn="l" defTabSz="533400">
            <a:lnSpc>
              <a:spcPct val="90000"/>
            </a:lnSpc>
            <a:spcBef>
              <a:spcPct val="0"/>
            </a:spcBef>
            <a:spcAft>
              <a:spcPct val="15000"/>
            </a:spcAft>
            <a:buChar char="•"/>
          </a:pPr>
          <a:r>
            <a:rPr lang="en-GB" sz="1200" b="0" i="0" kern="1200">
              <a:solidFill>
                <a:srgbClr val="1F1F1F"/>
              </a:solidFill>
              <a:latin typeface="Commissioner" pitchFamily="2" charset="0"/>
              <a:ea typeface="+mn-ea"/>
              <a:cs typeface="+mn-cs"/>
            </a:rPr>
            <a:t>Software Development</a:t>
          </a:r>
          <a:endParaRPr lang="el-GR" sz="1200" b="0" i="0" kern="1200">
            <a:solidFill>
              <a:srgbClr val="1F1F1F"/>
            </a:solidFill>
            <a:latin typeface="Commissioner" pitchFamily="2" charset="0"/>
            <a:ea typeface="+mn-ea"/>
            <a:cs typeface="+mn-cs"/>
          </a:endParaRPr>
        </a:p>
        <a:p>
          <a:pPr marL="114300" lvl="1" indent="-114300" algn="l" defTabSz="533400">
            <a:lnSpc>
              <a:spcPct val="90000"/>
            </a:lnSpc>
            <a:spcBef>
              <a:spcPct val="0"/>
            </a:spcBef>
            <a:spcAft>
              <a:spcPct val="15000"/>
            </a:spcAft>
            <a:buChar char="•"/>
          </a:pPr>
          <a:r>
            <a:rPr lang="en-GB" sz="1200" b="0" i="0" kern="1200">
              <a:solidFill>
                <a:srgbClr val="1F1F1F"/>
              </a:solidFill>
              <a:latin typeface="Commissioner" pitchFamily="2" charset="0"/>
              <a:ea typeface="+mn-ea"/>
              <a:cs typeface="+mn-cs"/>
            </a:rPr>
            <a:t>Integration with Partners</a:t>
          </a:r>
          <a:endParaRPr lang="el-GR" sz="1200" b="0" i="0" kern="1200">
            <a:solidFill>
              <a:srgbClr val="1F1F1F"/>
            </a:solidFill>
            <a:latin typeface="Commissioner" pitchFamily="2" charset="0"/>
            <a:ea typeface="+mn-ea"/>
            <a:cs typeface="+mn-cs"/>
          </a:endParaRPr>
        </a:p>
      </dsp:txBody>
      <dsp:txXfrm>
        <a:off x="834356" y="2044048"/>
        <a:ext cx="2235647" cy="1285743"/>
      </dsp:txXfrm>
    </dsp:sp>
    <dsp:sp modelId="{3261B54D-7082-9549-8433-DA0598E48E89}">
      <dsp:nvSpPr>
        <dsp:cNvPr id="0" name=""/>
        <dsp:cNvSpPr/>
      </dsp:nvSpPr>
      <dsp:spPr>
        <a:xfrm>
          <a:off x="6058714" y="2641200"/>
          <a:ext cx="515594" cy="91440"/>
        </a:xfrm>
        <a:custGeom>
          <a:avLst/>
          <a:gdLst/>
          <a:ahLst/>
          <a:cxnLst/>
          <a:rect l="0" t="0" r="0" b="0"/>
          <a:pathLst>
            <a:path>
              <a:moveTo>
                <a:pt x="0" y="45720"/>
              </a:moveTo>
              <a:lnTo>
                <a:pt x="515594" y="45720"/>
              </a:lnTo>
            </a:path>
          </a:pathLst>
        </a:custGeom>
        <a:noFill/>
        <a:ln w="9525" cap="flat" cmpd="sng" algn="ctr">
          <a:solidFill>
            <a:schemeClr val="accent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6302856" y="2684186"/>
        <a:ext cx="27309" cy="5467"/>
      </dsp:txXfrm>
    </dsp:sp>
    <dsp:sp modelId="{EA22AEA2-4779-804C-855B-18EFF8501574}">
      <dsp:nvSpPr>
        <dsp:cNvPr id="0" name=""/>
        <dsp:cNvSpPr/>
      </dsp:nvSpPr>
      <dsp:spPr>
        <a:xfrm>
          <a:off x="3685754" y="1974492"/>
          <a:ext cx="2374759" cy="1424855"/>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kern="1200">
              <a:solidFill>
                <a:srgbClr val="E7E7E7"/>
              </a:solidFill>
              <a:latin typeface="Commissioner" pitchFamily="2" charset="0"/>
              <a:ea typeface="+mn-ea"/>
              <a:cs typeface="+mn-cs"/>
            </a:rPr>
            <a:t>Phase 3</a:t>
          </a:r>
        </a:p>
        <a:p>
          <a:pPr marL="0" lvl="0" indent="0" algn="ctr" defTabSz="622300">
            <a:lnSpc>
              <a:spcPct val="90000"/>
            </a:lnSpc>
            <a:spcBef>
              <a:spcPct val="0"/>
            </a:spcBef>
            <a:spcAft>
              <a:spcPct val="35000"/>
            </a:spcAft>
            <a:buNone/>
          </a:pPr>
          <a:r>
            <a:rPr lang="en-GB" sz="1600" b="1" kern="1200">
              <a:solidFill>
                <a:schemeClr val="bg1"/>
              </a:solidFill>
              <a:latin typeface="Commissioner" pitchFamily="2" charset="0"/>
              <a:ea typeface="+mn-ea"/>
              <a:cs typeface="+mn-cs"/>
            </a:rPr>
            <a:t>Planned</a:t>
          </a:r>
          <a:endParaRPr lang="el-GR" sz="1600" b="1" kern="1200">
            <a:solidFill>
              <a:schemeClr val="bg1"/>
            </a:solidFill>
            <a:latin typeface="Commissioner" pitchFamily="2" charset="0"/>
            <a:ea typeface="+mn-ea"/>
            <a:cs typeface="+mn-cs"/>
          </a:endParaRPr>
        </a:p>
      </dsp:txBody>
      <dsp:txXfrm>
        <a:off x="3755310" y="2044048"/>
        <a:ext cx="2235647" cy="1285743"/>
      </dsp:txXfrm>
    </dsp:sp>
    <dsp:sp modelId="{C8BEEA70-D885-0641-8AD1-EFC65481FDED}">
      <dsp:nvSpPr>
        <dsp:cNvPr id="0" name=""/>
        <dsp:cNvSpPr/>
      </dsp:nvSpPr>
      <dsp:spPr>
        <a:xfrm>
          <a:off x="1952180" y="3397547"/>
          <a:ext cx="5841908" cy="515594"/>
        </a:xfrm>
        <a:custGeom>
          <a:avLst/>
          <a:gdLst/>
          <a:ahLst/>
          <a:cxnLst/>
          <a:rect l="0" t="0" r="0" b="0"/>
          <a:pathLst>
            <a:path>
              <a:moveTo>
                <a:pt x="5841908" y="0"/>
              </a:moveTo>
              <a:lnTo>
                <a:pt x="5841908" y="274897"/>
              </a:lnTo>
              <a:lnTo>
                <a:pt x="0" y="274897"/>
              </a:lnTo>
              <a:lnTo>
                <a:pt x="0" y="515594"/>
              </a:lnTo>
            </a:path>
          </a:pathLst>
        </a:custGeom>
        <a:noFill/>
        <a:ln w="9525" cap="flat" cmpd="sng" algn="ctr">
          <a:solidFill>
            <a:schemeClr val="accent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4726449" y="3652611"/>
        <a:ext cx="293369" cy="5467"/>
      </dsp:txXfrm>
    </dsp:sp>
    <dsp:sp modelId="{CF92C9B1-9A96-E948-A598-0F7ACF3E49B1}">
      <dsp:nvSpPr>
        <dsp:cNvPr id="0" name=""/>
        <dsp:cNvSpPr/>
      </dsp:nvSpPr>
      <dsp:spPr>
        <a:xfrm>
          <a:off x="6606708" y="1974492"/>
          <a:ext cx="2374759" cy="1424855"/>
        </a:xfrm>
        <a:prstGeom prst="roundRect">
          <a:avLst/>
        </a:prstGeom>
        <a:noFill/>
        <a:ln w="0" cap="rnd"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355600">
            <a:lnSpc>
              <a:spcPct val="90000"/>
            </a:lnSpc>
            <a:spcBef>
              <a:spcPct val="0"/>
            </a:spcBef>
            <a:spcAft>
              <a:spcPct val="35000"/>
            </a:spcAft>
            <a:buNone/>
          </a:pPr>
          <a:r>
            <a:rPr lang="en-GB" sz="1400" b="1" i="0" kern="1200">
              <a:solidFill>
                <a:srgbClr val="1F1F1F"/>
              </a:solidFill>
              <a:latin typeface="Commissioner" pitchFamily="2" charset="0"/>
              <a:ea typeface="+mn-ea"/>
              <a:cs typeface="+mn-cs"/>
            </a:rPr>
            <a:t>Testing &amp; Refinement</a:t>
          </a:r>
          <a:endParaRPr lang="el-GR" sz="1400" b="1" i="0" kern="1200">
            <a:solidFill>
              <a:srgbClr val="1F1F1F"/>
            </a:solidFill>
            <a:latin typeface="Commissioner" pitchFamily="2" charset="0"/>
            <a:ea typeface="+mn-ea"/>
            <a:cs typeface="+mn-cs"/>
          </a:endParaRPr>
        </a:p>
        <a:p>
          <a:pPr marL="114300" lvl="1" indent="-114300" algn="l" defTabSz="533400">
            <a:lnSpc>
              <a:spcPct val="90000"/>
            </a:lnSpc>
            <a:spcBef>
              <a:spcPct val="0"/>
            </a:spcBef>
            <a:spcAft>
              <a:spcPct val="15000"/>
            </a:spcAft>
            <a:buChar char="•"/>
          </a:pPr>
          <a:r>
            <a:rPr lang="en-GB" sz="1200" b="0" i="0" kern="1200">
              <a:solidFill>
                <a:srgbClr val="1F1F1F"/>
              </a:solidFill>
              <a:latin typeface="Commissioner" pitchFamily="2" charset="0"/>
              <a:ea typeface="+mn-ea"/>
              <a:cs typeface="+mn-cs"/>
            </a:rPr>
            <a:t>Pilot Launch</a:t>
          </a:r>
          <a:endParaRPr lang="el-GR" sz="1200" b="0" i="0" kern="1200">
            <a:solidFill>
              <a:srgbClr val="1F1F1F"/>
            </a:solidFill>
            <a:latin typeface="Commissioner" pitchFamily="2" charset="0"/>
            <a:ea typeface="+mn-ea"/>
            <a:cs typeface="+mn-cs"/>
          </a:endParaRPr>
        </a:p>
        <a:p>
          <a:pPr marL="114300" lvl="1" indent="-114300" algn="l" defTabSz="533400">
            <a:lnSpc>
              <a:spcPct val="90000"/>
            </a:lnSpc>
            <a:spcBef>
              <a:spcPct val="0"/>
            </a:spcBef>
            <a:spcAft>
              <a:spcPct val="15000"/>
            </a:spcAft>
            <a:buChar char="•"/>
          </a:pPr>
          <a:r>
            <a:rPr lang="en-GB" sz="1200" b="0" i="0" kern="1200">
              <a:solidFill>
                <a:srgbClr val="1F1F1F"/>
              </a:solidFill>
              <a:latin typeface="Commissioner" pitchFamily="2" charset="0"/>
              <a:ea typeface="+mn-ea"/>
              <a:cs typeface="+mn-cs"/>
            </a:rPr>
            <a:t>User Feedback Iteration</a:t>
          </a:r>
          <a:endParaRPr lang="el-GR" sz="1200" b="0" i="0" kern="1200">
            <a:solidFill>
              <a:srgbClr val="1F1F1F"/>
            </a:solidFill>
            <a:latin typeface="Commissioner" pitchFamily="2" charset="0"/>
            <a:ea typeface="+mn-ea"/>
            <a:cs typeface="+mn-cs"/>
          </a:endParaRPr>
        </a:p>
        <a:p>
          <a:pPr marL="114300" lvl="1" indent="-114300" algn="l" defTabSz="533400">
            <a:lnSpc>
              <a:spcPct val="90000"/>
            </a:lnSpc>
            <a:spcBef>
              <a:spcPct val="0"/>
            </a:spcBef>
            <a:spcAft>
              <a:spcPct val="15000"/>
            </a:spcAft>
            <a:buChar char="•"/>
          </a:pPr>
          <a:r>
            <a:rPr lang="en-GB" sz="1200" b="0" i="0" kern="1200">
              <a:solidFill>
                <a:srgbClr val="1F1F1F"/>
              </a:solidFill>
              <a:latin typeface="Commissioner" pitchFamily="2" charset="0"/>
              <a:ea typeface="+mn-ea"/>
              <a:cs typeface="+mn-cs"/>
            </a:rPr>
            <a:t>Scalability Testing</a:t>
          </a:r>
          <a:endParaRPr lang="el-GR" sz="1200" b="0" i="0" kern="1200">
            <a:solidFill>
              <a:srgbClr val="1F1F1F"/>
            </a:solidFill>
            <a:latin typeface="Commissioner" pitchFamily="2" charset="0"/>
            <a:ea typeface="+mn-ea"/>
            <a:cs typeface="+mn-cs"/>
          </a:endParaRPr>
        </a:p>
      </dsp:txBody>
      <dsp:txXfrm>
        <a:off x="6676264" y="2044048"/>
        <a:ext cx="2235647" cy="1285743"/>
      </dsp:txXfrm>
    </dsp:sp>
    <dsp:sp modelId="{4227A2B6-901A-7E4E-B72F-C5139EEA09F8}">
      <dsp:nvSpPr>
        <dsp:cNvPr id="0" name=""/>
        <dsp:cNvSpPr/>
      </dsp:nvSpPr>
      <dsp:spPr>
        <a:xfrm>
          <a:off x="3137760" y="4612250"/>
          <a:ext cx="515594" cy="91440"/>
        </a:xfrm>
        <a:custGeom>
          <a:avLst/>
          <a:gdLst/>
          <a:ahLst/>
          <a:cxnLst/>
          <a:rect l="0" t="0" r="0" b="0"/>
          <a:pathLst>
            <a:path>
              <a:moveTo>
                <a:pt x="0" y="45720"/>
              </a:moveTo>
              <a:lnTo>
                <a:pt x="515594" y="45720"/>
              </a:lnTo>
            </a:path>
          </a:pathLst>
        </a:custGeom>
        <a:noFill/>
        <a:ln w="9525" cap="flat" cmpd="sng" algn="ctr">
          <a:solidFill>
            <a:schemeClr val="accent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381902" y="4655236"/>
        <a:ext cx="27309" cy="5467"/>
      </dsp:txXfrm>
    </dsp:sp>
    <dsp:sp modelId="{D9BE2E4D-0E55-F249-BC49-BE936D8A6118}">
      <dsp:nvSpPr>
        <dsp:cNvPr id="0" name=""/>
        <dsp:cNvSpPr/>
      </dsp:nvSpPr>
      <dsp:spPr>
        <a:xfrm>
          <a:off x="764800" y="3945542"/>
          <a:ext cx="2374759" cy="1424855"/>
        </a:xfrm>
        <a:prstGeom prst="roundRect">
          <a:avLst/>
        </a:prstGeom>
        <a:solidFill>
          <a:schemeClr val="bg1"/>
        </a:solidFill>
        <a:ln w="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355600">
            <a:lnSpc>
              <a:spcPct val="90000"/>
            </a:lnSpc>
            <a:spcBef>
              <a:spcPct val="0"/>
            </a:spcBef>
            <a:spcAft>
              <a:spcPct val="35000"/>
            </a:spcAft>
            <a:buNone/>
          </a:pPr>
          <a:r>
            <a:rPr lang="en-GB" sz="1400" b="1" i="0" kern="1200">
              <a:solidFill>
                <a:srgbClr val="1F1F1F"/>
              </a:solidFill>
              <a:latin typeface="Commissioner" pitchFamily="2" charset="0"/>
              <a:ea typeface="+mn-ea"/>
              <a:cs typeface="+mn-cs"/>
            </a:rPr>
            <a:t>Launch &amp; Expansion</a:t>
          </a:r>
          <a:endParaRPr lang="el-GR" sz="1400" b="1" i="0" kern="1200">
            <a:solidFill>
              <a:srgbClr val="1F1F1F"/>
            </a:solidFill>
            <a:latin typeface="Commissioner" pitchFamily="2" charset="0"/>
            <a:ea typeface="+mn-ea"/>
            <a:cs typeface="+mn-cs"/>
          </a:endParaRPr>
        </a:p>
        <a:p>
          <a:pPr marL="114300" lvl="1" indent="-114300" algn="l" defTabSz="533400">
            <a:lnSpc>
              <a:spcPct val="90000"/>
            </a:lnSpc>
            <a:spcBef>
              <a:spcPct val="0"/>
            </a:spcBef>
            <a:spcAft>
              <a:spcPct val="15000"/>
            </a:spcAft>
            <a:buChar char="•"/>
          </a:pPr>
          <a:r>
            <a:rPr lang="en-GB" sz="1200" b="0" i="0" kern="1200">
              <a:solidFill>
                <a:srgbClr val="1F1F1F"/>
              </a:solidFill>
              <a:latin typeface="Commissioner" pitchFamily="2" charset="0"/>
              <a:ea typeface="+mn-ea"/>
              <a:cs typeface="+mn-cs"/>
            </a:rPr>
            <a:t>Full-Scale Launch</a:t>
          </a:r>
          <a:endParaRPr lang="el-GR" sz="1200" b="0" i="0" kern="1200">
            <a:solidFill>
              <a:srgbClr val="1F1F1F"/>
            </a:solidFill>
            <a:latin typeface="Commissioner" pitchFamily="2" charset="0"/>
            <a:ea typeface="+mn-ea"/>
            <a:cs typeface="+mn-cs"/>
          </a:endParaRPr>
        </a:p>
        <a:p>
          <a:pPr marL="114300" lvl="1" indent="-114300" algn="l" defTabSz="533400">
            <a:lnSpc>
              <a:spcPct val="90000"/>
            </a:lnSpc>
            <a:spcBef>
              <a:spcPct val="0"/>
            </a:spcBef>
            <a:spcAft>
              <a:spcPct val="15000"/>
            </a:spcAft>
            <a:buChar char="•"/>
          </a:pPr>
          <a:r>
            <a:rPr lang="en-GB" sz="1200" b="0" i="0" kern="1200">
              <a:solidFill>
                <a:srgbClr val="1F1F1F"/>
              </a:solidFill>
              <a:latin typeface="Commissioner" pitchFamily="2" charset="0"/>
              <a:ea typeface="+mn-ea"/>
              <a:cs typeface="+mn-cs"/>
            </a:rPr>
            <a:t>Marketing &amp; Sales</a:t>
          </a:r>
          <a:endParaRPr lang="el-GR" sz="1200" b="0" i="0" kern="1200">
            <a:solidFill>
              <a:srgbClr val="1F1F1F"/>
            </a:solidFill>
            <a:latin typeface="Commissioner" pitchFamily="2" charset="0"/>
            <a:ea typeface="+mn-ea"/>
            <a:cs typeface="+mn-cs"/>
          </a:endParaRPr>
        </a:p>
        <a:p>
          <a:pPr marL="114300" lvl="1" indent="-114300" algn="l" defTabSz="533400">
            <a:lnSpc>
              <a:spcPct val="90000"/>
            </a:lnSpc>
            <a:spcBef>
              <a:spcPct val="0"/>
            </a:spcBef>
            <a:spcAft>
              <a:spcPct val="15000"/>
            </a:spcAft>
            <a:buChar char="•"/>
          </a:pPr>
          <a:r>
            <a:rPr lang="en-GB" sz="1200" b="0" i="0" kern="1200">
              <a:solidFill>
                <a:srgbClr val="1F1F1F"/>
              </a:solidFill>
              <a:latin typeface="Commissioner" pitchFamily="2" charset="0"/>
              <a:ea typeface="+mn-ea"/>
              <a:cs typeface="+mn-cs"/>
            </a:rPr>
            <a:t>Continuous Improvement</a:t>
          </a:r>
          <a:endParaRPr lang="el-GR" sz="1200" b="0" i="0" kern="1200">
            <a:solidFill>
              <a:srgbClr val="1F1F1F"/>
            </a:solidFill>
            <a:latin typeface="Commissioner" pitchFamily="2" charset="0"/>
            <a:ea typeface="+mn-ea"/>
            <a:cs typeface="+mn-cs"/>
          </a:endParaRPr>
        </a:p>
      </dsp:txBody>
      <dsp:txXfrm>
        <a:off x="834356" y="4015098"/>
        <a:ext cx="2235647" cy="1285743"/>
      </dsp:txXfrm>
    </dsp:sp>
    <dsp:sp modelId="{2F65D544-DA76-754D-9368-06C4554032CB}">
      <dsp:nvSpPr>
        <dsp:cNvPr id="0" name=""/>
        <dsp:cNvSpPr/>
      </dsp:nvSpPr>
      <dsp:spPr>
        <a:xfrm>
          <a:off x="3685754" y="3945542"/>
          <a:ext cx="2374759" cy="1424855"/>
        </a:xfrm>
        <a:prstGeom prst="roundRect">
          <a:avLst/>
        </a:prstGeom>
        <a:solidFill>
          <a:schemeClr val="bg1"/>
        </a:solidFill>
        <a:ln w="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355600">
            <a:lnSpc>
              <a:spcPct val="90000"/>
            </a:lnSpc>
            <a:spcBef>
              <a:spcPct val="0"/>
            </a:spcBef>
            <a:spcAft>
              <a:spcPct val="35000"/>
            </a:spcAft>
            <a:buNone/>
          </a:pPr>
          <a:r>
            <a:rPr lang="en-GB" sz="1400" b="1" i="0" kern="1200">
              <a:solidFill>
                <a:srgbClr val="1F1F1F"/>
              </a:solidFill>
              <a:latin typeface="Commissioner" pitchFamily="2" charset="0"/>
              <a:ea typeface="+mn-ea"/>
              <a:cs typeface="+mn-cs"/>
            </a:rPr>
            <a:t>Sustainability &amp; Growth</a:t>
          </a:r>
          <a:endParaRPr lang="el-GR" sz="1400" b="1" i="0" kern="1200">
            <a:solidFill>
              <a:srgbClr val="1F1F1F"/>
            </a:solidFill>
            <a:latin typeface="Commissioner" pitchFamily="2" charset="0"/>
            <a:ea typeface="+mn-ea"/>
            <a:cs typeface="+mn-cs"/>
          </a:endParaRPr>
        </a:p>
        <a:p>
          <a:pPr marL="114300" lvl="1" indent="-114300" algn="l" defTabSz="533400">
            <a:lnSpc>
              <a:spcPct val="90000"/>
            </a:lnSpc>
            <a:spcBef>
              <a:spcPct val="0"/>
            </a:spcBef>
            <a:spcAft>
              <a:spcPct val="15000"/>
            </a:spcAft>
            <a:buChar char="•"/>
          </a:pPr>
          <a:r>
            <a:rPr lang="en-GB" sz="1200" b="0" i="0" kern="1200">
              <a:solidFill>
                <a:srgbClr val="1F1F1F"/>
              </a:solidFill>
              <a:latin typeface="Commissioner" pitchFamily="2" charset="0"/>
              <a:ea typeface="+mn-ea"/>
              <a:cs typeface="+mn-cs"/>
            </a:rPr>
            <a:t>Long-Term Relationships</a:t>
          </a:r>
          <a:endParaRPr lang="el-GR" sz="1200" b="0" i="0" kern="1200">
            <a:solidFill>
              <a:srgbClr val="1F1F1F"/>
            </a:solidFill>
            <a:latin typeface="Commissioner" pitchFamily="2" charset="0"/>
            <a:ea typeface="+mn-ea"/>
            <a:cs typeface="+mn-cs"/>
          </a:endParaRPr>
        </a:p>
        <a:p>
          <a:pPr marL="114300" lvl="1" indent="-114300" algn="l" defTabSz="533400">
            <a:lnSpc>
              <a:spcPct val="90000"/>
            </a:lnSpc>
            <a:spcBef>
              <a:spcPct val="0"/>
            </a:spcBef>
            <a:spcAft>
              <a:spcPct val="15000"/>
            </a:spcAft>
            <a:buChar char="•"/>
          </a:pPr>
          <a:r>
            <a:rPr lang="en-GB" sz="1200" b="0" i="0" kern="1200">
              <a:solidFill>
                <a:srgbClr val="1F1F1F"/>
              </a:solidFill>
              <a:latin typeface="Commissioner" pitchFamily="2" charset="0"/>
              <a:ea typeface="+mn-ea"/>
              <a:cs typeface="+mn-cs"/>
            </a:rPr>
            <a:t>New Features Development (Based on User Feedback &amp; Market Trends)</a:t>
          </a:r>
          <a:endParaRPr lang="el-GR" sz="1200" b="0" i="0" kern="1200">
            <a:solidFill>
              <a:srgbClr val="1F1F1F"/>
            </a:solidFill>
            <a:latin typeface="Commissioner" pitchFamily="2" charset="0"/>
            <a:ea typeface="+mn-ea"/>
            <a:cs typeface="+mn-cs"/>
          </a:endParaRPr>
        </a:p>
      </dsp:txBody>
      <dsp:txXfrm>
        <a:off x="3755310" y="4015098"/>
        <a:ext cx="2235647" cy="128574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0A072-ACAC-42E8-A940-A2081649EDC2}" type="datetimeFigureOut">
              <a:rPr lang="en-US" smtClean="0"/>
              <a:t>8/30/23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7AA0C8-5536-4913-8968-46BD8F270C8C}" type="slidenum">
              <a:rPr lang="en-US" smtClean="0"/>
              <a:t>‹#›</a:t>
            </a:fld>
            <a:endParaRPr lang="en-US"/>
          </a:p>
        </p:txBody>
      </p:sp>
    </p:spTree>
    <p:extLst>
      <p:ext uri="{BB962C8B-B14F-4D97-AF65-F5344CB8AC3E}">
        <p14:creationId xmlns:p14="http://schemas.microsoft.com/office/powerpoint/2010/main" val="2481821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777AA0C8-5536-4913-8968-46BD8F270C8C}" type="slidenum">
              <a:rPr lang="en-US" smtClean="0"/>
              <a:t>1</a:t>
            </a:fld>
            <a:endParaRPr lang="en-US"/>
          </a:p>
        </p:txBody>
      </p:sp>
    </p:spTree>
    <p:extLst>
      <p:ext uri="{BB962C8B-B14F-4D97-AF65-F5344CB8AC3E}">
        <p14:creationId xmlns:p14="http://schemas.microsoft.com/office/powerpoint/2010/main" val="3562538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Footer Placeholder 3"/>
          <p:cNvSpPr>
            <a:spLocks noGrp="1"/>
          </p:cNvSpPr>
          <p:nvPr>
            <p:ph type="ftr" sz="quarter" idx="4"/>
          </p:nvPr>
        </p:nvSpPr>
        <p:spPr/>
        <p:txBody>
          <a:bodyPr/>
          <a:lstStyle/>
          <a:p>
            <a:r>
              <a:rPr lang="hu-HU"/>
              <a:t>http://slideist.com/index_.html</a:t>
            </a:r>
          </a:p>
        </p:txBody>
      </p:sp>
      <p:sp>
        <p:nvSpPr>
          <p:cNvPr id="5" name="Slide Number Placeholder 4"/>
          <p:cNvSpPr>
            <a:spLocks noGrp="1"/>
          </p:cNvSpPr>
          <p:nvPr>
            <p:ph type="sldNum" sz="quarter" idx="5"/>
          </p:nvPr>
        </p:nvSpPr>
        <p:spPr/>
        <p:txBody>
          <a:bodyPr/>
          <a:lstStyle/>
          <a:p>
            <a:fld id="{74304892-B9D8-4EC3-BC48-8EC8F7C3A0AF}" type="slidenum">
              <a:rPr lang="hu-HU" smtClean="0"/>
              <a:t>2</a:t>
            </a:fld>
            <a:endParaRPr lang="hu-HU"/>
          </a:p>
        </p:txBody>
      </p:sp>
    </p:spTree>
    <p:extLst>
      <p:ext uri="{BB962C8B-B14F-4D97-AF65-F5344CB8AC3E}">
        <p14:creationId xmlns:p14="http://schemas.microsoft.com/office/powerpoint/2010/main" val="2627508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p>
        </p:txBody>
      </p:sp>
      <p:sp>
        <p:nvSpPr>
          <p:cNvPr id="4" name="Footer Placeholder 3"/>
          <p:cNvSpPr>
            <a:spLocks noGrp="1"/>
          </p:cNvSpPr>
          <p:nvPr>
            <p:ph type="ftr" sz="quarter" idx="4"/>
          </p:nvPr>
        </p:nvSpPr>
        <p:spPr/>
        <p:txBody>
          <a:bodyPr/>
          <a:lstStyle/>
          <a:p>
            <a:r>
              <a:rPr lang="hu-HU"/>
              <a:t>http://slideist.com/index_.html</a:t>
            </a:r>
          </a:p>
        </p:txBody>
      </p:sp>
      <p:sp>
        <p:nvSpPr>
          <p:cNvPr id="5" name="Slide Number Placeholder 4"/>
          <p:cNvSpPr>
            <a:spLocks noGrp="1"/>
          </p:cNvSpPr>
          <p:nvPr>
            <p:ph type="sldNum" sz="quarter" idx="5"/>
          </p:nvPr>
        </p:nvSpPr>
        <p:spPr/>
        <p:txBody>
          <a:bodyPr/>
          <a:lstStyle/>
          <a:p>
            <a:fld id="{74304892-B9D8-4EC3-BC48-8EC8F7C3A0AF}" type="slidenum">
              <a:rPr lang="hu-HU" smtClean="0"/>
              <a:t>3</a:t>
            </a:fld>
            <a:endParaRPr lang="hu-HU"/>
          </a:p>
        </p:txBody>
      </p:sp>
    </p:spTree>
    <p:extLst>
      <p:ext uri="{BB962C8B-B14F-4D97-AF65-F5344CB8AC3E}">
        <p14:creationId xmlns:p14="http://schemas.microsoft.com/office/powerpoint/2010/main" val="173584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hu-HU"/>
              <a:t>http://slideist.com/index_.html</a:t>
            </a:r>
          </a:p>
        </p:txBody>
      </p:sp>
      <p:sp>
        <p:nvSpPr>
          <p:cNvPr id="5" name="Slide Number Placeholder 4"/>
          <p:cNvSpPr>
            <a:spLocks noGrp="1"/>
          </p:cNvSpPr>
          <p:nvPr>
            <p:ph type="sldNum" sz="quarter" idx="5"/>
          </p:nvPr>
        </p:nvSpPr>
        <p:spPr/>
        <p:txBody>
          <a:bodyPr/>
          <a:lstStyle/>
          <a:p>
            <a:fld id="{74304892-B9D8-4EC3-BC48-8EC8F7C3A0AF}" type="slidenum">
              <a:rPr lang="hu-HU" smtClean="0"/>
              <a:t>4</a:t>
            </a:fld>
            <a:endParaRPr lang="hu-HU"/>
          </a:p>
        </p:txBody>
      </p:sp>
    </p:spTree>
    <p:extLst>
      <p:ext uri="{BB962C8B-B14F-4D97-AF65-F5344CB8AC3E}">
        <p14:creationId xmlns:p14="http://schemas.microsoft.com/office/powerpoint/2010/main" val="3469023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Footer Placeholder 3"/>
          <p:cNvSpPr>
            <a:spLocks noGrp="1"/>
          </p:cNvSpPr>
          <p:nvPr>
            <p:ph type="ftr" sz="quarter" idx="4"/>
          </p:nvPr>
        </p:nvSpPr>
        <p:spPr/>
        <p:txBody>
          <a:bodyPr/>
          <a:lstStyle/>
          <a:p>
            <a:r>
              <a:rPr lang="hu-HU"/>
              <a:t>http://slideist.com/index_.html</a:t>
            </a:r>
          </a:p>
        </p:txBody>
      </p:sp>
      <p:sp>
        <p:nvSpPr>
          <p:cNvPr id="5" name="Slide Number Placeholder 4"/>
          <p:cNvSpPr>
            <a:spLocks noGrp="1"/>
          </p:cNvSpPr>
          <p:nvPr>
            <p:ph type="sldNum" sz="quarter" idx="5"/>
          </p:nvPr>
        </p:nvSpPr>
        <p:spPr/>
        <p:txBody>
          <a:bodyPr/>
          <a:lstStyle/>
          <a:p>
            <a:fld id="{74304892-B9D8-4EC3-BC48-8EC8F7C3A0AF}" type="slidenum">
              <a:rPr lang="hu-HU" smtClean="0"/>
              <a:t>5</a:t>
            </a:fld>
            <a:endParaRPr lang="hu-HU"/>
          </a:p>
        </p:txBody>
      </p:sp>
    </p:spTree>
    <p:extLst>
      <p:ext uri="{BB962C8B-B14F-4D97-AF65-F5344CB8AC3E}">
        <p14:creationId xmlns:p14="http://schemas.microsoft.com/office/powerpoint/2010/main" val="425573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i="0" u="none" strike="noStrike">
              <a:solidFill>
                <a:srgbClr val="374151"/>
              </a:solidFill>
              <a:effectLst/>
              <a:latin typeface="Söhne"/>
            </a:endParaRPr>
          </a:p>
        </p:txBody>
      </p:sp>
      <p:sp>
        <p:nvSpPr>
          <p:cNvPr id="4" name="Footer Placeholder 3"/>
          <p:cNvSpPr>
            <a:spLocks noGrp="1"/>
          </p:cNvSpPr>
          <p:nvPr>
            <p:ph type="ftr" sz="quarter" idx="4"/>
          </p:nvPr>
        </p:nvSpPr>
        <p:spPr/>
        <p:txBody>
          <a:bodyPr/>
          <a:lstStyle/>
          <a:p>
            <a:r>
              <a:rPr lang="hu-HU"/>
              <a:t>http://slideist.com/index_.html</a:t>
            </a:r>
          </a:p>
        </p:txBody>
      </p:sp>
      <p:sp>
        <p:nvSpPr>
          <p:cNvPr id="5" name="Slide Number Placeholder 4"/>
          <p:cNvSpPr>
            <a:spLocks noGrp="1"/>
          </p:cNvSpPr>
          <p:nvPr>
            <p:ph type="sldNum" sz="quarter" idx="5"/>
          </p:nvPr>
        </p:nvSpPr>
        <p:spPr/>
        <p:txBody>
          <a:bodyPr/>
          <a:lstStyle/>
          <a:p>
            <a:fld id="{74304892-B9D8-4EC3-BC48-8EC8F7C3A0AF}" type="slidenum">
              <a:rPr lang="hu-HU" smtClean="0"/>
              <a:t>6</a:t>
            </a:fld>
            <a:endParaRPr lang="hu-HU"/>
          </a:p>
        </p:txBody>
      </p:sp>
    </p:spTree>
    <p:extLst>
      <p:ext uri="{BB962C8B-B14F-4D97-AF65-F5344CB8AC3E}">
        <p14:creationId xmlns:p14="http://schemas.microsoft.com/office/powerpoint/2010/main" val="1194471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hu-HU"/>
              <a:t>http://slideist.com/index_.html</a:t>
            </a:r>
          </a:p>
        </p:txBody>
      </p:sp>
      <p:sp>
        <p:nvSpPr>
          <p:cNvPr id="5" name="Slide Number Placeholder 4"/>
          <p:cNvSpPr>
            <a:spLocks noGrp="1"/>
          </p:cNvSpPr>
          <p:nvPr>
            <p:ph type="sldNum" sz="quarter" idx="5"/>
          </p:nvPr>
        </p:nvSpPr>
        <p:spPr/>
        <p:txBody>
          <a:bodyPr/>
          <a:lstStyle/>
          <a:p>
            <a:fld id="{74304892-B9D8-4EC3-BC48-8EC8F7C3A0AF}" type="slidenum">
              <a:rPr lang="hu-HU" smtClean="0"/>
              <a:t>7</a:t>
            </a:fld>
            <a:endParaRPr lang="hu-HU"/>
          </a:p>
        </p:txBody>
      </p:sp>
    </p:spTree>
    <p:extLst>
      <p:ext uri="{BB962C8B-B14F-4D97-AF65-F5344CB8AC3E}">
        <p14:creationId xmlns:p14="http://schemas.microsoft.com/office/powerpoint/2010/main" val="198447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Footer Placeholder 3"/>
          <p:cNvSpPr>
            <a:spLocks noGrp="1"/>
          </p:cNvSpPr>
          <p:nvPr>
            <p:ph type="ftr" sz="quarter" idx="4"/>
          </p:nvPr>
        </p:nvSpPr>
        <p:spPr/>
        <p:txBody>
          <a:bodyPr/>
          <a:lstStyle/>
          <a:p>
            <a:r>
              <a:rPr lang="hu-HU"/>
              <a:t>http://slideist.com/index_.html</a:t>
            </a:r>
          </a:p>
        </p:txBody>
      </p:sp>
      <p:sp>
        <p:nvSpPr>
          <p:cNvPr id="5" name="Slide Number Placeholder 4"/>
          <p:cNvSpPr>
            <a:spLocks noGrp="1"/>
          </p:cNvSpPr>
          <p:nvPr>
            <p:ph type="sldNum" sz="quarter" idx="5"/>
          </p:nvPr>
        </p:nvSpPr>
        <p:spPr/>
        <p:txBody>
          <a:bodyPr/>
          <a:lstStyle/>
          <a:p>
            <a:fld id="{74304892-B9D8-4EC3-BC48-8EC8F7C3A0AF}" type="slidenum">
              <a:rPr lang="hu-HU" smtClean="0"/>
              <a:t>8</a:t>
            </a:fld>
            <a:endParaRPr lang="hu-HU"/>
          </a:p>
        </p:txBody>
      </p:sp>
    </p:spTree>
    <p:extLst>
      <p:ext uri="{BB962C8B-B14F-4D97-AF65-F5344CB8AC3E}">
        <p14:creationId xmlns:p14="http://schemas.microsoft.com/office/powerpoint/2010/main" val="1993227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R" sz="1800">
              <a:effectLst/>
              <a:latin typeface="Commissioner Light" pitchFamily="2" charset="0"/>
              <a:ea typeface="Commissioner Light" pitchFamily="2" charset="0"/>
              <a:cs typeface="Times New Roman" panose="02020603050405020304" pitchFamily="18" charset="0"/>
            </a:endParaRPr>
          </a:p>
          <a:p>
            <a:endParaRPr lang="en-US"/>
          </a:p>
        </p:txBody>
      </p:sp>
      <p:sp>
        <p:nvSpPr>
          <p:cNvPr id="4" name="Footer Placeholder 3"/>
          <p:cNvSpPr>
            <a:spLocks noGrp="1"/>
          </p:cNvSpPr>
          <p:nvPr>
            <p:ph type="ftr" sz="quarter" idx="4"/>
          </p:nvPr>
        </p:nvSpPr>
        <p:spPr/>
        <p:txBody>
          <a:bodyPr/>
          <a:lstStyle/>
          <a:p>
            <a:r>
              <a:rPr lang="hu-HU"/>
              <a:t>http://slideist.com/index_.html</a:t>
            </a:r>
          </a:p>
        </p:txBody>
      </p:sp>
      <p:sp>
        <p:nvSpPr>
          <p:cNvPr id="5" name="Slide Number Placeholder 4"/>
          <p:cNvSpPr>
            <a:spLocks noGrp="1"/>
          </p:cNvSpPr>
          <p:nvPr>
            <p:ph type="sldNum" sz="quarter" idx="5"/>
          </p:nvPr>
        </p:nvSpPr>
        <p:spPr/>
        <p:txBody>
          <a:bodyPr/>
          <a:lstStyle/>
          <a:p>
            <a:fld id="{74304892-B9D8-4EC3-BC48-8EC8F7C3A0AF}" type="slidenum">
              <a:rPr lang="hu-HU" smtClean="0"/>
              <a:t>9</a:t>
            </a:fld>
            <a:endParaRPr lang="hu-HU"/>
          </a:p>
        </p:txBody>
      </p:sp>
    </p:spTree>
    <p:extLst>
      <p:ext uri="{BB962C8B-B14F-4D97-AF65-F5344CB8AC3E}">
        <p14:creationId xmlns:p14="http://schemas.microsoft.com/office/powerpoint/2010/main" val="3424616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344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s 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1A1E364-7B4C-BEAC-7BFC-FDC357909FAE}"/>
              </a:ext>
            </a:extLst>
          </p:cNvPr>
          <p:cNvSpPr>
            <a:spLocks noGrp="1"/>
          </p:cNvSpPr>
          <p:nvPr>
            <p:ph type="subTitle" idx="1" hasCustomPrompt="1"/>
          </p:nvPr>
        </p:nvSpPr>
        <p:spPr>
          <a:xfrm>
            <a:off x="1524000" y="3602038"/>
            <a:ext cx="4369724" cy="1655762"/>
          </a:xfrm>
          <a:prstGeom prst="rect">
            <a:avLst/>
          </a:prstGeom>
        </p:spPr>
        <p:txBody>
          <a:bodyPr>
            <a:normAutofit/>
          </a:bodyPr>
          <a:lstStyle>
            <a:lvl1pPr marL="0" indent="0" algn="l">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We work hard every day to make life of our clients better and happier</a:t>
            </a:r>
          </a:p>
        </p:txBody>
      </p:sp>
      <p:sp>
        <p:nvSpPr>
          <p:cNvPr id="12" name="Text Placeholder 11">
            <a:extLst>
              <a:ext uri="{FF2B5EF4-FFF2-40B4-BE49-F238E27FC236}">
                <a16:creationId xmlns:a16="http://schemas.microsoft.com/office/drawing/2014/main" id="{E09CCA2A-B8CB-EE03-4A83-A4F2C7670540}"/>
              </a:ext>
            </a:extLst>
          </p:cNvPr>
          <p:cNvSpPr>
            <a:spLocks noGrp="1"/>
          </p:cNvSpPr>
          <p:nvPr>
            <p:ph type="body" sz="quarter" idx="10" hasCustomPrompt="1"/>
          </p:nvPr>
        </p:nvSpPr>
        <p:spPr>
          <a:xfrm>
            <a:off x="1555418" y="1493837"/>
            <a:ext cx="4338306" cy="1762125"/>
          </a:xfrm>
          <a:prstGeom prst="rect">
            <a:avLst/>
          </a:prstGeom>
        </p:spPr>
        <p:txBody>
          <a:bodyPr>
            <a:noAutofit/>
          </a:bodyPr>
          <a:lstStyle>
            <a:lvl1pPr marL="0" indent="0">
              <a:lnSpc>
                <a:spcPct val="70000"/>
              </a:lnSpc>
              <a:buNone/>
              <a:defRPr sz="6600"/>
            </a:lvl1pPr>
          </a:lstStyle>
          <a:p>
            <a:pPr lvl="0"/>
            <a:r>
              <a:rPr lang="en-US"/>
              <a:t>Explore Our</a:t>
            </a:r>
          </a:p>
          <a:p>
            <a:pPr lvl="0"/>
            <a:r>
              <a:rPr lang="en-US"/>
              <a:t>Features</a:t>
            </a:r>
            <a:endParaRPr lang="en-GB"/>
          </a:p>
        </p:txBody>
      </p:sp>
      <p:sp>
        <p:nvSpPr>
          <p:cNvPr id="6" name="Text Placeholder 5">
            <a:extLst>
              <a:ext uri="{FF2B5EF4-FFF2-40B4-BE49-F238E27FC236}">
                <a16:creationId xmlns:a16="http://schemas.microsoft.com/office/drawing/2014/main" id="{C63D933D-8587-8EF6-6F9A-555A4AEA463D}"/>
              </a:ext>
            </a:extLst>
          </p:cNvPr>
          <p:cNvSpPr>
            <a:spLocks noGrp="1"/>
          </p:cNvSpPr>
          <p:nvPr>
            <p:ph type="body" sz="quarter" idx="11" hasCustomPrompt="1"/>
          </p:nvPr>
        </p:nvSpPr>
        <p:spPr>
          <a:xfrm>
            <a:off x="6719629" y="861348"/>
            <a:ext cx="2252663" cy="490538"/>
          </a:xfrm>
          <a:prstGeom prst="rect">
            <a:avLst/>
          </a:prstGeom>
        </p:spPr>
        <p:txBody>
          <a:bodyPr/>
          <a:lstStyle>
            <a:lvl1pPr marL="0" indent="0">
              <a:buNone/>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1F1F1F"/>
                </a:solidFill>
                <a:effectLst/>
                <a:uLnTx/>
                <a:uFillTx/>
                <a:latin typeface="Calibri Light"/>
                <a:ea typeface="+mn-ea"/>
                <a:cs typeface="+mn-cs"/>
              </a:rPr>
              <a:t>Hight Quality</a:t>
            </a:r>
          </a:p>
        </p:txBody>
      </p:sp>
      <p:sp>
        <p:nvSpPr>
          <p:cNvPr id="8" name="Text Placeholder 7">
            <a:extLst>
              <a:ext uri="{FF2B5EF4-FFF2-40B4-BE49-F238E27FC236}">
                <a16:creationId xmlns:a16="http://schemas.microsoft.com/office/drawing/2014/main" id="{AB8F231A-88C4-7EF8-667C-F4F74DFEA1A5}"/>
              </a:ext>
            </a:extLst>
          </p:cNvPr>
          <p:cNvSpPr>
            <a:spLocks noGrp="1"/>
          </p:cNvSpPr>
          <p:nvPr>
            <p:ph type="body" sz="quarter" idx="12" hasCustomPrompt="1"/>
          </p:nvPr>
        </p:nvSpPr>
        <p:spPr>
          <a:xfrm>
            <a:off x="6718965" y="1535854"/>
            <a:ext cx="4370388" cy="900113"/>
          </a:xfrm>
          <a:prstGeom prst="rect">
            <a:avLst/>
          </a:prstGeom>
        </p:spPr>
        <p:txBody>
          <a:bodyPr/>
          <a:lstStyle>
            <a:lvl1pPr marL="0" indent="0">
              <a:buNone/>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1F1F1F"/>
                </a:solidFill>
                <a:effectLst/>
                <a:uLnTx/>
                <a:uFillTx/>
                <a:latin typeface="Calibri Light"/>
                <a:ea typeface="+mn-ea"/>
                <a:cs typeface="+mn-cs"/>
              </a:rPr>
              <a:t>We are a leading firm in providing quality and value to our customers. Each member of our team has at least 5 years of legal experience.</a:t>
            </a:r>
          </a:p>
        </p:txBody>
      </p:sp>
      <p:sp>
        <p:nvSpPr>
          <p:cNvPr id="9" name="Text Placeholder 5">
            <a:extLst>
              <a:ext uri="{FF2B5EF4-FFF2-40B4-BE49-F238E27FC236}">
                <a16:creationId xmlns:a16="http://schemas.microsoft.com/office/drawing/2014/main" id="{4152B114-9AF3-39B7-7ED0-67C5B2436779}"/>
              </a:ext>
            </a:extLst>
          </p:cNvPr>
          <p:cNvSpPr>
            <a:spLocks noGrp="1"/>
          </p:cNvSpPr>
          <p:nvPr>
            <p:ph type="body" sz="quarter" idx="13" hasCustomPrompt="1"/>
          </p:nvPr>
        </p:nvSpPr>
        <p:spPr>
          <a:xfrm>
            <a:off x="6719629" y="2708274"/>
            <a:ext cx="2252663" cy="490538"/>
          </a:xfrm>
          <a:prstGeom prst="rect">
            <a:avLst/>
          </a:prstGeom>
        </p:spPr>
        <p:txBody>
          <a:bodyPr/>
          <a:lstStyle>
            <a:lvl1pPr marL="0" indent="0">
              <a:buNone/>
              <a:defRPr/>
            </a:lvl1pPr>
          </a:lstStyle>
          <a:p>
            <a:r>
              <a:rPr lang="en-GB" sz="2400"/>
              <a:t>Good Support</a:t>
            </a:r>
          </a:p>
        </p:txBody>
      </p:sp>
      <p:sp>
        <p:nvSpPr>
          <p:cNvPr id="10" name="Text Placeholder 7">
            <a:extLst>
              <a:ext uri="{FF2B5EF4-FFF2-40B4-BE49-F238E27FC236}">
                <a16:creationId xmlns:a16="http://schemas.microsoft.com/office/drawing/2014/main" id="{9DE0BBC2-93D2-FDA4-8F0E-0A875FD9344B}"/>
              </a:ext>
            </a:extLst>
          </p:cNvPr>
          <p:cNvSpPr>
            <a:spLocks noGrp="1"/>
          </p:cNvSpPr>
          <p:nvPr>
            <p:ph type="body" sz="quarter" idx="14" hasCustomPrompt="1"/>
          </p:nvPr>
        </p:nvSpPr>
        <p:spPr>
          <a:xfrm>
            <a:off x="6718965" y="3382780"/>
            <a:ext cx="4370388" cy="900113"/>
          </a:xfrm>
          <a:prstGeom prst="rect">
            <a:avLst/>
          </a:prstGeom>
        </p:spPr>
        <p:txBody>
          <a:bodyPr/>
          <a:lstStyle>
            <a:lvl1pPr marL="0" indent="0">
              <a:buNone/>
              <a:defRPr/>
            </a:lvl1pPr>
          </a:lstStyle>
          <a:p>
            <a:r>
              <a:rPr lang="en-GB" sz="1400"/>
              <a:t>Our managers are always ready to answer your questions. You can call us at the weekends and at night. You can also visit our office for a personal consultation.</a:t>
            </a:r>
          </a:p>
        </p:txBody>
      </p:sp>
      <p:sp>
        <p:nvSpPr>
          <p:cNvPr id="11" name="Text Placeholder 5">
            <a:extLst>
              <a:ext uri="{FF2B5EF4-FFF2-40B4-BE49-F238E27FC236}">
                <a16:creationId xmlns:a16="http://schemas.microsoft.com/office/drawing/2014/main" id="{97FBE2D7-BA9F-8BB6-F0D4-18A09B1DF195}"/>
              </a:ext>
            </a:extLst>
          </p:cNvPr>
          <p:cNvSpPr>
            <a:spLocks noGrp="1"/>
          </p:cNvSpPr>
          <p:nvPr>
            <p:ph type="body" sz="quarter" idx="15" hasCustomPrompt="1"/>
          </p:nvPr>
        </p:nvSpPr>
        <p:spPr>
          <a:xfrm>
            <a:off x="6719629" y="4575174"/>
            <a:ext cx="2948246" cy="490538"/>
          </a:xfrm>
          <a:prstGeom prst="rect">
            <a:avLst/>
          </a:prstGeom>
        </p:spPr>
        <p:txBody>
          <a:bodyPr/>
          <a:lstStyle>
            <a:lvl1pPr marL="0" indent="0">
              <a:buNone/>
              <a:defRPr/>
            </a:lvl1pPr>
          </a:lstStyle>
          <a:p>
            <a:r>
              <a:rPr lang="en-GB" sz="2400"/>
              <a:t>Individual Approach</a:t>
            </a:r>
          </a:p>
        </p:txBody>
      </p:sp>
      <p:sp>
        <p:nvSpPr>
          <p:cNvPr id="14" name="Text Placeholder 7">
            <a:extLst>
              <a:ext uri="{FF2B5EF4-FFF2-40B4-BE49-F238E27FC236}">
                <a16:creationId xmlns:a16="http://schemas.microsoft.com/office/drawing/2014/main" id="{648DE1C1-4C1C-619A-23A3-69692257A763}"/>
              </a:ext>
            </a:extLst>
          </p:cNvPr>
          <p:cNvSpPr>
            <a:spLocks noGrp="1"/>
          </p:cNvSpPr>
          <p:nvPr>
            <p:ph type="body" sz="quarter" idx="16" hasCustomPrompt="1"/>
          </p:nvPr>
        </p:nvSpPr>
        <p:spPr>
          <a:xfrm>
            <a:off x="6718965" y="5249680"/>
            <a:ext cx="4370388" cy="900113"/>
          </a:xfrm>
          <a:prstGeom prst="rect">
            <a:avLst/>
          </a:prstGeom>
        </p:spPr>
        <p:txBody>
          <a:bodyPr/>
          <a:lstStyle>
            <a:lvl1pPr marL="0" indent="0">
              <a:buNone/>
              <a:defRPr/>
            </a:lvl1pPr>
          </a:lstStyle>
          <a:p>
            <a:r>
              <a:rPr lang="en-GB" sz="1400"/>
              <a:t>Our company works according to the principle of individual approach to every client. This method allows us to achieve success in problems of all levels.</a:t>
            </a:r>
          </a:p>
        </p:txBody>
      </p:sp>
    </p:spTree>
    <p:extLst>
      <p:ext uri="{BB962C8B-B14F-4D97-AF65-F5344CB8AC3E}">
        <p14:creationId xmlns:p14="http://schemas.microsoft.com/office/powerpoint/2010/main" val="900318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09CCA2A-B8CB-EE03-4A83-A4F2C7670540}"/>
              </a:ext>
            </a:extLst>
          </p:cNvPr>
          <p:cNvSpPr>
            <a:spLocks noGrp="1"/>
          </p:cNvSpPr>
          <p:nvPr>
            <p:ph type="body" sz="quarter" idx="10" hasCustomPrompt="1"/>
          </p:nvPr>
        </p:nvSpPr>
        <p:spPr>
          <a:xfrm>
            <a:off x="1786320" y="353157"/>
            <a:ext cx="8619360" cy="1423930"/>
          </a:xfrm>
          <a:prstGeom prst="rect">
            <a:avLst/>
          </a:prstGeom>
        </p:spPr>
        <p:txBody>
          <a:bodyPr anchor="ctr">
            <a:noAutofit/>
          </a:bodyPr>
          <a:lstStyle>
            <a:lvl1pPr marL="0" indent="0" algn="ctr">
              <a:lnSpc>
                <a:spcPct val="70000"/>
              </a:lnSpc>
              <a:buNone/>
              <a:defRPr sz="5400"/>
            </a:lvl1pPr>
          </a:lstStyle>
          <a:p>
            <a:pPr lvl="0"/>
            <a:r>
              <a:rPr lang="en-GB"/>
              <a:t>MAYBE YOU NEED TO DIVIDE THE CONTENT</a:t>
            </a:r>
          </a:p>
        </p:txBody>
      </p:sp>
      <p:sp>
        <p:nvSpPr>
          <p:cNvPr id="3" name="Picture Placeholder 2">
            <a:extLst>
              <a:ext uri="{FF2B5EF4-FFF2-40B4-BE49-F238E27FC236}">
                <a16:creationId xmlns:a16="http://schemas.microsoft.com/office/drawing/2014/main" id="{A16D46F9-5C93-5E1E-A03A-2F7F671FD5D7}"/>
              </a:ext>
            </a:extLst>
          </p:cNvPr>
          <p:cNvSpPr>
            <a:spLocks noGrp="1"/>
          </p:cNvSpPr>
          <p:nvPr>
            <p:ph type="pic" sz="quarter" idx="11"/>
          </p:nvPr>
        </p:nvSpPr>
        <p:spPr>
          <a:xfrm>
            <a:off x="2305314" y="1869144"/>
            <a:ext cx="3399472" cy="3183717"/>
          </a:xfrm>
          <a:prstGeom prst="rect">
            <a:avLst/>
          </a:prstGeom>
        </p:spPr>
        <p:txBody>
          <a:bodyPr/>
          <a:lstStyle/>
          <a:p>
            <a:endParaRPr lang="en-GB"/>
          </a:p>
        </p:txBody>
      </p:sp>
      <p:sp>
        <p:nvSpPr>
          <p:cNvPr id="9" name="Picture Placeholder 2">
            <a:extLst>
              <a:ext uri="{FF2B5EF4-FFF2-40B4-BE49-F238E27FC236}">
                <a16:creationId xmlns:a16="http://schemas.microsoft.com/office/drawing/2014/main" id="{94334266-944F-E323-46F2-06BD681846F9}"/>
              </a:ext>
            </a:extLst>
          </p:cNvPr>
          <p:cNvSpPr>
            <a:spLocks noGrp="1"/>
          </p:cNvSpPr>
          <p:nvPr>
            <p:ph type="pic" sz="quarter" idx="12"/>
          </p:nvPr>
        </p:nvSpPr>
        <p:spPr>
          <a:xfrm>
            <a:off x="6487215" y="1897197"/>
            <a:ext cx="3399472" cy="3183717"/>
          </a:xfrm>
          <a:prstGeom prst="rect">
            <a:avLst/>
          </a:prstGeom>
        </p:spPr>
        <p:txBody>
          <a:bodyPr/>
          <a:lstStyle/>
          <a:p>
            <a:endParaRPr lang="en-GB"/>
          </a:p>
        </p:txBody>
      </p:sp>
      <p:sp>
        <p:nvSpPr>
          <p:cNvPr id="4" name="Text Placeholder 3">
            <a:extLst>
              <a:ext uri="{FF2B5EF4-FFF2-40B4-BE49-F238E27FC236}">
                <a16:creationId xmlns:a16="http://schemas.microsoft.com/office/drawing/2014/main" id="{801C8295-D9CB-FCC5-7E5B-E068F97B6A16}"/>
              </a:ext>
            </a:extLst>
          </p:cNvPr>
          <p:cNvSpPr>
            <a:spLocks noGrp="1"/>
          </p:cNvSpPr>
          <p:nvPr>
            <p:ph type="body" sz="quarter" idx="13" hasCustomPrompt="1"/>
          </p:nvPr>
        </p:nvSpPr>
        <p:spPr>
          <a:xfrm>
            <a:off x="2619639" y="5239458"/>
            <a:ext cx="2238375" cy="457200"/>
          </a:xfrm>
          <a:prstGeom prst="rect">
            <a:avLst/>
          </a:prstGeom>
        </p:spPr>
        <p:txBody>
          <a:bodyPr/>
          <a:lstStyle>
            <a:lvl1pPr marL="0" indent="0">
              <a:buNone/>
              <a:defRPr/>
            </a:lvl1pPr>
          </a:lstStyle>
          <a:p>
            <a:pPr lvl="0"/>
            <a:r>
              <a:rPr kumimoji="0" lang="en-GB" sz="2400" b="0" i="0" u="none" strike="noStrike" kern="1200" cap="none" spc="0" normalizeH="0" baseline="0" noProof="0">
                <a:ln>
                  <a:noFill/>
                </a:ln>
                <a:solidFill>
                  <a:srgbClr val="1F1F1F"/>
                </a:solidFill>
                <a:effectLst/>
                <a:uLnTx/>
                <a:uFillTx/>
                <a:latin typeface="Calibri Light"/>
                <a:ea typeface="+mn-ea"/>
                <a:cs typeface="+mn-cs"/>
              </a:rPr>
              <a:t>MERCURY</a:t>
            </a:r>
            <a:endParaRPr lang="en-GB"/>
          </a:p>
        </p:txBody>
      </p:sp>
      <p:sp>
        <p:nvSpPr>
          <p:cNvPr id="5" name="Text Placeholder 3">
            <a:extLst>
              <a:ext uri="{FF2B5EF4-FFF2-40B4-BE49-F238E27FC236}">
                <a16:creationId xmlns:a16="http://schemas.microsoft.com/office/drawing/2014/main" id="{F738E25F-CA84-E5ED-2166-84FE49D767DC}"/>
              </a:ext>
            </a:extLst>
          </p:cNvPr>
          <p:cNvSpPr>
            <a:spLocks noGrp="1"/>
          </p:cNvSpPr>
          <p:nvPr>
            <p:ph type="body" sz="quarter" idx="14" hasCustomPrompt="1"/>
          </p:nvPr>
        </p:nvSpPr>
        <p:spPr>
          <a:xfrm>
            <a:off x="2619639" y="5855202"/>
            <a:ext cx="2238375" cy="457200"/>
          </a:xfrm>
          <a:prstGeom prst="rect">
            <a:avLst/>
          </a:prstGeom>
        </p:spPr>
        <p:txBody>
          <a:bodyPr/>
          <a:lstStyle>
            <a:lvl1pPr marL="0" indent="0">
              <a:buNone/>
              <a:defRPr lang="en-GB" sz="1400" kern="1200" noProof="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1F1F1F"/>
                </a:solidFill>
                <a:effectLst/>
                <a:uLnTx/>
                <a:uFillTx/>
                <a:latin typeface="Calibri Light"/>
                <a:ea typeface="+mn-ea"/>
                <a:cs typeface="+mn-cs"/>
              </a:rPr>
              <a:t>Mercury is the closest planet to the Sun and the smallest one in the Solar System</a:t>
            </a:r>
          </a:p>
        </p:txBody>
      </p:sp>
      <p:sp>
        <p:nvSpPr>
          <p:cNvPr id="6" name="Text Placeholder 3">
            <a:extLst>
              <a:ext uri="{FF2B5EF4-FFF2-40B4-BE49-F238E27FC236}">
                <a16:creationId xmlns:a16="http://schemas.microsoft.com/office/drawing/2014/main" id="{E0ACE459-5C0E-3568-C37D-E17EE3BDEA3F}"/>
              </a:ext>
            </a:extLst>
          </p:cNvPr>
          <p:cNvSpPr>
            <a:spLocks noGrp="1"/>
          </p:cNvSpPr>
          <p:nvPr>
            <p:ph type="body" sz="quarter" idx="15" hasCustomPrompt="1"/>
          </p:nvPr>
        </p:nvSpPr>
        <p:spPr>
          <a:xfrm>
            <a:off x="6991089" y="5239458"/>
            <a:ext cx="2238375" cy="457200"/>
          </a:xfrm>
          <a:prstGeom prst="rect">
            <a:avLst/>
          </a:prstGeom>
        </p:spPr>
        <p:txBody>
          <a:bodyPr/>
          <a:lstStyle>
            <a:lvl1pPr marL="0" indent="0">
              <a:buNone/>
              <a:defRPr/>
            </a:lvl1pPr>
          </a:lstStyle>
          <a:p>
            <a:r>
              <a:rPr lang="en-GB" sz="2400"/>
              <a:t>VENUS</a:t>
            </a:r>
          </a:p>
        </p:txBody>
      </p:sp>
      <p:sp>
        <p:nvSpPr>
          <p:cNvPr id="7" name="Text Placeholder 3">
            <a:extLst>
              <a:ext uri="{FF2B5EF4-FFF2-40B4-BE49-F238E27FC236}">
                <a16:creationId xmlns:a16="http://schemas.microsoft.com/office/drawing/2014/main" id="{7F911B2B-B3C8-BF87-F4BE-2EFE942906BF}"/>
              </a:ext>
            </a:extLst>
          </p:cNvPr>
          <p:cNvSpPr>
            <a:spLocks noGrp="1"/>
          </p:cNvSpPr>
          <p:nvPr>
            <p:ph type="body" sz="quarter" idx="16" hasCustomPrompt="1"/>
          </p:nvPr>
        </p:nvSpPr>
        <p:spPr>
          <a:xfrm>
            <a:off x="6991089" y="5855202"/>
            <a:ext cx="2238375" cy="457200"/>
          </a:xfrm>
          <a:prstGeom prst="rect">
            <a:avLst/>
          </a:prstGeom>
        </p:spPr>
        <p:txBody>
          <a:bodyPr/>
          <a:lstStyle>
            <a:lvl1pPr marL="0" indent="0">
              <a:buNone/>
              <a:defRPr lang="en-GB" sz="1400" kern="1200" dirty="0">
                <a:solidFill>
                  <a:schemeClr val="tx1"/>
                </a:solidFill>
                <a:latin typeface="+mn-lt"/>
                <a:ea typeface="+mn-ea"/>
                <a:cs typeface="+mn-cs"/>
              </a:defRPr>
            </a:lvl1pPr>
          </a:lstStyle>
          <a:p>
            <a:r>
              <a:rPr lang="en-GB" sz="1400"/>
              <a:t>Venus has a beautiful name and is the second planet from the Sun</a:t>
            </a:r>
          </a:p>
        </p:txBody>
      </p:sp>
    </p:spTree>
    <p:extLst>
      <p:ext uri="{BB962C8B-B14F-4D97-AF65-F5344CB8AC3E}">
        <p14:creationId xmlns:p14="http://schemas.microsoft.com/office/powerpoint/2010/main" val="312244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09CCA2A-B8CB-EE03-4A83-A4F2C7670540}"/>
              </a:ext>
            </a:extLst>
          </p:cNvPr>
          <p:cNvSpPr>
            <a:spLocks noGrp="1"/>
          </p:cNvSpPr>
          <p:nvPr>
            <p:ph type="body" sz="quarter" idx="10" hasCustomPrompt="1"/>
          </p:nvPr>
        </p:nvSpPr>
        <p:spPr>
          <a:xfrm>
            <a:off x="1786320" y="353157"/>
            <a:ext cx="8619360" cy="1423930"/>
          </a:xfrm>
          <a:prstGeom prst="rect">
            <a:avLst/>
          </a:prstGeom>
        </p:spPr>
        <p:txBody>
          <a:bodyPr anchor="ctr">
            <a:noAutofit/>
          </a:bodyPr>
          <a:lstStyle>
            <a:lvl1pPr marL="0" indent="0" algn="ctr">
              <a:lnSpc>
                <a:spcPct val="70000"/>
              </a:lnSpc>
              <a:buNone/>
              <a:defRPr sz="5400"/>
            </a:lvl1pPr>
          </a:lstStyle>
          <a:p>
            <a:pPr lvl="0"/>
            <a:r>
              <a:rPr lang="en-GB"/>
              <a:t>YOU COULD USE THREE COLUMNS, WHY NOT?</a:t>
            </a:r>
          </a:p>
        </p:txBody>
      </p:sp>
      <p:sp>
        <p:nvSpPr>
          <p:cNvPr id="3" name="Picture Placeholder 2">
            <a:extLst>
              <a:ext uri="{FF2B5EF4-FFF2-40B4-BE49-F238E27FC236}">
                <a16:creationId xmlns:a16="http://schemas.microsoft.com/office/drawing/2014/main" id="{A16D46F9-5C93-5E1E-A03A-2F7F671FD5D7}"/>
              </a:ext>
            </a:extLst>
          </p:cNvPr>
          <p:cNvSpPr>
            <a:spLocks noGrp="1"/>
          </p:cNvSpPr>
          <p:nvPr>
            <p:ph type="pic" sz="quarter" idx="11"/>
          </p:nvPr>
        </p:nvSpPr>
        <p:spPr>
          <a:xfrm>
            <a:off x="623887" y="1837142"/>
            <a:ext cx="3399472" cy="3183717"/>
          </a:xfrm>
          <a:prstGeom prst="rect">
            <a:avLst/>
          </a:prstGeom>
        </p:spPr>
        <p:txBody>
          <a:bodyPr/>
          <a:lstStyle/>
          <a:p>
            <a:endParaRPr lang="en-GB"/>
          </a:p>
        </p:txBody>
      </p:sp>
      <p:sp>
        <p:nvSpPr>
          <p:cNvPr id="9" name="Picture Placeholder 2">
            <a:extLst>
              <a:ext uri="{FF2B5EF4-FFF2-40B4-BE49-F238E27FC236}">
                <a16:creationId xmlns:a16="http://schemas.microsoft.com/office/drawing/2014/main" id="{94334266-944F-E323-46F2-06BD681846F9}"/>
              </a:ext>
            </a:extLst>
          </p:cNvPr>
          <p:cNvSpPr>
            <a:spLocks noGrp="1"/>
          </p:cNvSpPr>
          <p:nvPr>
            <p:ph type="pic" sz="quarter" idx="12"/>
          </p:nvPr>
        </p:nvSpPr>
        <p:spPr>
          <a:xfrm>
            <a:off x="4378481" y="1837142"/>
            <a:ext cx="3399472" cy="3183717"/>
          </a:xfrm>
          <a:prstGeom prst="rect">
            <a:avLst/>
          </a:prstGeom>
        </p:spPr>
        <p:txBody>
          <a:bodyPr/>
          <a:lstStyle/>
          <a:p>
            <a:endParaRPr lang="en-GB"/>
          </a:p>
        </p:txBody>
      </p:sp>
      <p:sp>
        <p:nvSpPr>
          <p:cNvPr id="14" name="Picture Placeholder 2">
            <a:extLst>
              <a:ext uri="{FF2B5EF4-FFF2-40B4-BE49-F238E27FC236}">
                <a16:creationId xmlns:a16="http://schemas.microsoft.com/office/drawing/2014/main" id="{034CC682-9355-22F5-11E2-694A90A686C6}"/>
              </a:ext>
            </a:extLst>
          </p:cNvPr>
          <p:cNvSpPr>
            <a:spLocks noGrp="1"/>
          </p:cNvSpPr>
          <p:nvPr>
            <p:ph type="pic" sz="quarter" idx="13"/>
          </p:nvPr>
        </p:nvSpPr>
        <p:spPr>
          <a:xfrm>
            <a:off x="8133076" y="1837142"/>
            <a:ext cx="3399472" cy="3183717"/>
          </a:xfrm>
          <a:prstGeom prst="rect">
            <a:avLst/>
          </a:prstGeom>
        </p:spPr>
        <p:txBody>
          <a:bodyPr/>
          <a:lstStyle/>
          <a:p>
            <a:endParaRPr lang="en-GB"/>
          </a:p>
        </p:txBody>
      </p:sp>
      <p:sp>
        <p:nvSpPr>
          <p:cNvPr id="4" name="Text Placeholder 3">
            <a:extLst>
              <a:ext uri="{FF2B5EF4-FFF2-40B4-BE49-F238E27FC236}">
                <a16:creationId xmlns:a16="http://schemas.microsoft.com/office/drawing/2014/main" id="{1C862CE1-8BDA-A8CD-3772-32DCC37A3E14}"/>
              </a:ext>
            </a:extLst>
          </p:cNvPr>
          <p:cNvSpPr>
            <a:spLocks noGrp="1"/>
          </p:cNvSpPr>
          <p:nvPr>
            <p:ph type="body" sz="quarter" idx="14" hasCustomPrompt="1"/>
          </p:nvPr>
        </p:nvSpPr>
        <p:spPr>
          <a:xfrm>
            <a:off x="1114131" y="5186576"/>
            <a:ext cx="1747837" cy="394021"/>
          </a:xfrm>
          <a:prstGeom prst="rect">
            <a:avLst/>
          </a:prstGeom>
        </p:spPr>
        <p:txBody>
          <a:bodyPr/>
          <a:lstStyle>
            <a:lvl1pPr marL="0" indent="0">
              <a:buNone/>
              <a:defRPr sz="2400"/>
            </a:lvl1pPr>
          </a:lstStyle>
          <a:p>
            <a:r>
              <a:rPr kumimoji="0" lang="en-GB" sz="2400" b="0" i="0" u="none" strike="noStrike" kern="1200" cap="none" spc="0" normalizeH="0" baseline="0" noProof="0">
                <a:ln>
                  <a:noFill/>
                </a:ln>
                <a:solidFill>
                  <a:srgbClr val="1F1F1F"/>
                </a:solidFill>
                <a:effectLst/>
                <a:uLnTx/>
                <a:uFillTx/>
                <a:latin typeface="Calibri Light"/>
                <a:ea typeface="+mn-ea"/>
                <a:cs typeface="+mn-cs"/>
              </a:rPr>
              <a:t>MERCURY</a:t>
            </a:r>
            <a:endParaRPr lang="en-GB" sz="2800"/>
          </a:p>
        </p:txBody>
      </p:sp>
      <p:sp>
        <p:nvSpPr>
          <p:cNvPr id="8" name="Text Placeholder 7">
            <a:extLst>
              <a:ext uri="{FF2B5EF4-FFF2-40B4-BE49-F238E27FC236}">
                <a16:creationId xmlns:a16="http://schemas.microsoft.com/office/drawing/2014/main" id="{50B4829E-CD52-EE3E-B646-AF8767110787}"/>
              </a:ext>
            </a:extLst>
          </p:cNvPr>
          <p:cNvSpPr>
            <a:spLocks noGrp="1"/>
          </p:cNvSpPr>
          <p:nvPr>
            <p:ph type="body" sz="quarter" idx="15" hasCustomPrompt="1"/>
          </p:nvPr>
        </p:nvSpPr>
        <p:spPr>
          <a:xfrm>
            <a:off x="1114131" y="5688547"/>
            <a:ext cx="2514600" cy="869950"/>
          </a:xfrm>
          <a:prstGeom prst="rect">
            <a:avLst/>
          </a:prstGeom>
        </p:spPr>
        <p:txBody>
          <a:bodyPr/>
          <a:lstStyle>
            <a:lvl1pPr marL="0" indent="0">
              <a:buNone/>
              <a:defRPr sz="1400"/>
            </a:lvl1pPr>
            <a:lvl2pPr marL="457200" indent="0">
              <a:buNone/>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1F1F1F"/>
                </a:solidFill>
                <a:effectLst/>
                <a:uLnTx/>
                <a:uFillTx/>
                <a:latin typeface="Calibri Light"/>
                <a:ea typeface="+mn-ea"/>
                <a:cs typeface="+mn-cs"/>
              </a:rPr>
              <a:t>Mercury is the closest planet to the Sun and the smallest one in the Solar System</a:t>
            </a:r>
          </a:p>
        </p:txBody>
      </p:sp>
      <p:sp>
        <p:nvSpPr>
          <p:cNvPr id="18" name="Text Placeholder 3">
            <a:extLst>
              <a:ext uri="{FF2B5EF4-FFF2-40B4-BE49-F238E27FC236}">
                <a16:creationId xmlns:a16="http://schemas.microsoft.com/office/drawing/2014/main" id="{8DD3D8D1-9E53-EB6C-C4B7-A69653E8C809}"/>
              </a:ext>
            </a:extLst>
          </p:cNvPr>
          <p:cNvSpPr>
            <a:spLocks noGrp="1"/>
          </p:cNvSpPr>
          <p:nvPr>
            <p:ph type="body" sz="quarter" idx="16" hasCustomPrompt="1"/>
          </p:nvPr>
        </p:nvSpPr>
        <p:spPr>
          <a:xfrm>
            <a:off x="4838701" y="5186576"/>
            <a:ext cx="1747837" cy="394021"/>
          </a:xfrm>
          <a:prstGeom prst="rect">
            <a:avLst/>
          </a:prstGeom>
        </p:spPr>
        <p:txBody>
          <a:bodyPr/>
          <a:lstStyle>
            <a:lvl1pPr marL="0" indent="0">
              <a:buNone/>
              <a:defRPr sz="2400"/>
            </a:lvl1pPr>
          </a:lstStyle>
          <a:p>
            <a:r>
              <a:rPr kumimoji="0" lang="en-GB" sz="2400" b="0" i="0" u="none" strike="noStrike" kern="1200" cap="none" spc="0" normalizeH="0" baseline="0" noProof="0">
                <a:ln>
                  <a:noFill/>
                </a:ln>
                <a:solidFill>
                  <a:srgbClr val="1F1F1F"/>
                </a:solidFill>
                <a:effectLst/>
                <a:uLnTx/>
                <a:uFillTx/>
                <a:latin typeface="Calibri Light"/>
                <a:ea typeface="+mn-ea"/>
                <a:cs typeface="+mn-cs"/>
              </a:rPr>
              <a:t>JUPITER</a:t>
            </a:r>
            <a:endParaRPr lang="en-GB" sz="2800"/>
          </a:p>
        </p:txBody>
      </p:sp>
      <p:sp>
        <p:nvSpPr>
          <p:cNvPr id="19" name="Text Placeholder 7">
            <a:extLst>
              <a:ext uri="{FF2B5EF4-FFF2-40B4-BE49-F238E27FC236}">
                <a16:creationId xmlns:a16="http://schemas.microsoft.com/office/drawing/2014/main" id="{8A921693-9F10-0E6B-331C-380A14A4F28D}"/>
              </a:ext>
            </a:extLst>
          </p:cNvPr>
          <p:cNvSpPr>
            <a:spLocks noGrp="1"/>
          </p:cNvSpPr>
          <p:nvPr>
            <p:ph type="body" sz="quarter" idx="17" hasCustomPrompt="1"/>
          </p:nvPr>
        </p:nvSpPr>
        <p:spPr>
          <a:xfrm>
            <a:off x="4838701" y="5688547"/>
            <a:ext cx="2514600" cy="869950"/>
          </a:xfrm>
          <a:prstGeom prst="rect">
            <a:avLst/>
          </a:prstGeom>
        </p:spPr>
        <p:txBody>
          <a:bodyPr/>
          <a:lstStyle>
            <a:lvl1pPr marL="0" indent="0">
              <a:buNone/>
              <a:defRPr sz="1400"/>
            </a:lvl1pPr>
            <a:lvl2pPr marL="457200" indent="0">
              <a:buNone/>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1F1F1F"/>
                </a:solidFill>
                <a:effectLst/>
                <a:uLnTx/>
                <a:uFillTx/>
                <a:latin typeface="Calibri Light"/>
                <a:ea typeface="+mn-ea"/>
                <a:cs typeface="+mn-cs"/>
              </a:rPr>
              <a:t>It’s a gas giant and the biggest</a:t>
            </a:r>
          </a:p>
        </p:txBody>
      </p:sp>
      <p:sp>
        <p:nvSpPr>
          <p:cNvPr id="20" name="Text Placeholder 3">
            <a:extLst>
              <a:ext uri="{FF2B5EF4-FFF2-40B4-BE49-F238E27FC236}">
                <a16:creationId xmlns:a16="http://schemas.microsoft.com/office/drawing/2014/main" id="{16060805-BF82-DDA2-2B44-6B3947AC05BA}"/>
              </a:ext>
            </a:extLst>
          </p:cNvPr>
          <p:cNvSpPr>
            <a:spLocks noGrp="1"/>
          </p:cNvSpPr>
          <p:nvPr>
            <p:ph type="body" sz="quarter" idx="18" hasCustomPrompt="1"/>
          </p:nvPr>
        </p:nvSpPr>
        <p:spPr>
          <a:xfrm>
            <a:off x="8563271" y="5186576"/>
            <a:ext cx="1747837" cy="394021"/>
          </a:xfrm>
          <a:prstGeom prst="rect">
            <a:avLst/>
          </a:prstGeom>
        </p:spPr>
        <p:txBody>
          <a:bodyPr/>
          <a:lstStyle>
            <a:lvl1pPr marL="0" indent="0">
              <a:buNone/>
              <a:defRPr sz="2400"/>
            </a:lvl1pPr>
          </a:lstStyle>
          <a:p>
            <a:r>
              <a:rPr kumimoji="0" lang="en-GB" sz="2400" b="0" i="0" u="none" strike="noStrike" kern="1200" cap="none" spc="0" normalizeH="0" baseline="0" noProof="0">
                <a:ln>
                  <a:noFill/>
                </a:ln>
                <a:solidFill>
                  <a:srgbClr val="1F1F1F"/>
                </a:solidFill>
                <a:effectLst/>
                <a:uLnTx/>
                <a:uFillTx/>
                <a:latin typeface="Calibri Light"/>
                <a:ea typeface="+mn-ea"/>
                <a:cs typeface="+mn-cs"/>
              </a:rPr>
              <a:t>SATURN</a:t>
            </a:r>
            <a:endParaRPr lang="en-GB" sz="2800"/>
          </a:p>
        </p:txBody>
      </p:sp>
      <p:sp>
        <p:nvSpPr>
          <p:cNvPr id="21" name="Text Placeholder 7">
            <a:extLst>
              <a:ext uri="{FF2B5EF4-FFF2-40B4-BE49-F238E27FC236}">
                <a16:creationId xmlns:a16="http://schemas.microsoft.com/office/drawing/2014/main" id="{570ACCE3-3B71-C761-6C03-B7ACE5528A82}"/>
              </a:ext>
            </a:extLst>
          </p:cNvPr>
          <p:cNvSpPr>
            <a:spLocks noGrp="1"/>
          </p:cNvSpPr>
          <p:nvPr>
            <p:ph type="body" sz="quarter" idx="19" hasCustomPrompt="1"/>
          </p:nvPr>
        </p:nvSpPr>
        <p:spPr>
          <a:xfrm>
            <a:off x="8563271" y="5688547"/>
            <a:ext cx="2514600" cy="869950"/>
          </a:xfrm>
          <a:prstGeom prst="rect">
            <a:avLst/>
          </a:prstGeom>
        </p:spPr>
        <p:txBody>
          <a:bodyPr/>
          <a:lstStyle>
            <a:lvl1pPr marL="0" indent="0">
              <a:buNone/>
              <a:defRPr sz="1400"/>
            </a:lvl1pPr>
            <a:lvl2pPr marL="457200" indent="0">
              <a:buNone/>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1F1F1F"/>
                </a:solidFill>
                <a:effectLst/>
                <a:uLnTx/>
                <a:uFillTx/>
                <a:latin typeface="Calibri Light"/>
                <a:ea typeface="+mn-ea"/>
                <a:cs typeface="+mn-cs"/>
              </a:rPr>
              <a:t>Yes, this is the ringed one</a:t>
            </a:r>
          </a:p>
        </p:txBody>
      </p:sp>
    </p:spTree>
    <p:extLst>
      <p:ext uri="{BB962C8B-B14F-4D97-AF65-F5344CB8AC3E}">
        <p14:creationId xmlns:p14="http://schemas.microsoft.com/office/powerpoint/2010/main" val="1027160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09CCA2A-B8CB-EE03-4A83-A4F2C7670540}"/>
              </a:ext>
            </a:extLst>
          </p:cNvPr>
          <p:cNvSpPr>
            <a:spLocks noGrp="1"/>
          </p:cNvSpPr>
          <p:nvPr>
            <p:ph type="body" sz="quarter" idx="10" hasCustomPrompt="1"/>
          </p:nvPr>
        </p:nvSpPr>
        <p:spPr>
          <a:xfrm>
            <a:off x="1786320" y="1350684"/>
            <a:ext cx="8619360" cy="1423930"/>
          </a:xfrm>
          <a:prstGeom prst="rect">
            <a:avLst/>
          </a:prstGeom>
        </p:spPr>
        <p:txBody>
          <a:bodyPr anchor="ctr">
            <a:noAutofit/>
          </a:bodyPr>
          <a:lstStyle>
            <a:lvl1pPr marL="0" indent="0" algn="ctr">
              <a:lnSpc>
                <a:spcPct val="70000"/>
              </a:lnSpc>
              <a:buNone/>
              <a:defRPr sz="5400"/>
            </a:lvl1pPr>
          </a:lstStyle>
          <a:p>
            <a:pPr lvl="0"/>
            <a:r>
              <a:rPr lang="en-GB"/>
              <a:t>SOME NUNBERS</a:t>
            </a:r>
          </a:p>
        </p:txBody>
      </p:sp>
      <p:sp>
        <p:nvSpPr>
          <p:cNvPr id="13" name="Subtitle 2">
            <a:extLst>
              <a:ext uri="{FF2B5EF4-FFF2-40B4-BE49-F238E27FC236}">
                <a16:creationId xmlns:a16="http://schemas.microsoft.com/office/drawing/2014/main" id="{2B72DA90-E831-5118-7592-250437D66F3A}"/>
              </a:ext>
            </a:extLst>
          </p:cNvPr>
          <p:cNvSpPr txBox="1">
            <a:spLocks/>
          </p:cNvSpPr>
          <p:nvPr userDrawn="1"/>
        </p:nvSpPr>
        <p:spPr>
          <a:xfrm>
            <a:off x="892362" y="4349788"/>
            <a:ext cx="2800555" cy="870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a:t>Mercury is the closest planet to the Sun and the smallest one in the Solar System</a:t>
            </a:r>
          </a:p>
        </p:txBody>
      </p:sp>
      <p:sp>
        <p:nvSpPr>
          <p:cNvPr id="15" name="TextBox 14">
            <a:extLst>
              <a:ext uri="{FF2B5EF4-FFF2-40B4-BE49-F238E27FC236}">
                <a16:creationId xmlns:a16="http://schemas.microsoft.com/office/drawing/2014/main" id="{01FEEA30-068F-0376-5B85-BD702EF55E50}"/>
              </a:ext>
            </a:extLst>
          </p:cNvPr>
          <p:cNvSpPr txBox="1"/>
          <p:nvPr userDrawn="1"/>
        </p:nvSpPr>
        <p:spPr>
          <a:xfrm>
            <a:off x="892362" y="3449162"/>
            <a:ext cx="2524169" cy="923330"/>
          </a:xfrm>
          <a:prstGeom prst="rect">
            <a:avLst/>
          </a:prstGeom>
          <a:noFill/>
        </p:spPr>
        <p:txBody>
          <a:bodyPr wrap="square" rtlCol="0">
            <a:spAutoFit/>
          </a:bodyPr>
          <a:lstStyle/>
          <a:p>
            <a:r>
              <a:rPr lang="en-GB" sz="5400" b="1">
                <a:latin typeface="+mj-lt"/>
              </a:rPr>
              <a:t>2000</a:t>
            </a:r>
          </a:p>
        </p:txBody>
      </p:sp>
      <p:sp>
        <p:nvSpPr>
          <p:cNvPr id="16" name="Subtitle 2">
            <a:extLst>
              <a:ext uri="{FF2B5EF4-FFF2-40B4-BE49-F238E27FC236}">
                <a16:creationId xmlns:a16="http://schemas.microsoft.com/office/drawing/2014/main" id="{BF86D451-89CE-64B2-6EB8-44FC357EFE01}"/>
              </a:ext>
            </a:extLst>
          </p:cNvPr>
          <p:cNvSpPr txBox="1">
            <a:spLocks/>
          </p:cNvSpPr>
          <p:nvPr userDrawn="1"/>
        </p:nvSpPr>
        <p:spPr>
          <a:xfrm>
            <a:off x="4926210" y="4349789"/>
            <a:ext cx="2800555" cy="870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a:t>Venus has a beautiful name and is the second planet from the Sun</a:t>
            </a:r>
          </a:p>
        </p:txBody>
      </p:sp>
      <p:sp>
        <p:nvSpPr>
          <p:cNvPr id="17" name="TextBox 16">
            <a:extLst>
              <a:ext uri="{FF2B5EF4-FFF2-40B4-BE49-F238E27FC236}">
                <a16:creationId xmlns:a16="http://schemas.microsoft.com/office/drawing/2014/main" id="{A6AC499A-6CA6-B4DC-EED5-1F37F8CE1D00}"/>
              </a:ext>
            </a:extLst>
          </p:cNvPr>
          <p:cNvSpPr txBox="1"/>
          <p:nvPr userDrawn="1"/>
        </p:nvSpPr>
        <p:spPr>
          <a:xfrm>
            <a:off x="4926210" y="3449163"/>
            <a:ext cx="941787" cy="923330"/>
          </a:xfrm>
          <a:prstGeom prst="rect">
            <a:avLst/>
          </a:prstGeom>
          <a:noFill/>
        </p:spPr>
        <p:txBody>
          <a:bodyPr wrap="square" rtlCol="0">
            <a:spAutoFit/>
          </a:bodyPr>
          <a:lstStyle/>
          <a:p>
            <a:r>
              <a:rPr lang="en-GB" sz="5400" b="1">
                <a:latin typeface="+mj-lt"/>
              </a:rPr>
              <a:t>7</a:t>
            </a:r>
          </a:p>
        </p:txBody>
      </p:sp>
      <p:sp>
        <p:nvSpPr>
          <p:cNvPr id="10" name="Subtitle 2">
            <a:extLst>
              <a:ext uri="{FF2B5EF4-FFF2-40B4-BE49-F238E27FC236}">
                <a16:creationId xmlns:a16="http://schemas.microsoft.com/office/drawing/2014/main" id="{9301378F-B05B-41C1-E1FF-35411D7F2D67}"/>
              </a:ext>
            </a:extLst>
          </p:cNvPr>
          <p:cNvSpPr txBox="1">
            <a:spLocks/>
          </p:cNvSpPr>
          <p:nvPr userDrawn="1"/>
        </p:nvSpPr>
        <p:spPr>
          <a:xfrm>
            <a:off x="8663022" y="4349788"/>
            <a:ext cx="2800555" cy="870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a:t>Venus has a beautiful name and is the second planet from the Sun</a:t>
            </a:r>
          </a:p>
        </p:txBody>
      </p:sp>
      <p:sp>
        <p:nvSpPr>
          <p:cNvPr id="11" name="TextBox 10">
            <a:extLst>
              <a:ext uri="{FF2B5EF4-FFF2-40B4-BE49-F238E27FC236}">
                <a16:creationId xmlns:a16="http://schemas.microsoft.com/office/drawing/2014/main" id="{301078EA-80D1-EA7B-0771-6BC4A156548D}"/>
              </a:ext>
            </a:extLst>
          </p:cNvPr>
          <p:cNvSpPr txBox="1"/>
          <p:nvPr userDrawn="1"/>
        </p:nvSpPr>
        <p:spPr>
          <a:xfrm>
            <a:off x="8663023" y="3449162"/>
            <a:ext cx="1558936" cy="923330"/>
          </a:xfrm>
          <a:prstGeom prst="rect">
            <a:avLst/>
          </a:prstGeom>
          <a:noFill/>
        </p:spPr>
        <p:txBody>
          <a:bodyPr wrap="square" rtlCol="0">
            <a:spAutoFit/>
          </a:bodyPr>
          <a:lstStyle/>
          <a:p>
            <a:r>
              <a:rPr lang="en-GB" sz="5400" b="1">
                <a:latin typeface="+mj-lt"/>
              </a:rPr>
              <a:t>54</a:t>
            </a:r>
          </a:p>
        </p:txBody>
      </p:sp>
    </p:spTree>
    <p:extLst>
      <p:ext uri="{BB962C8B-B14F-4D97-AF65-F5344CB8AC3E}">
        <p14:creationId xmlns:p14="http://schemas.microsoft.com/office/powerpoint/2010/main" val="2862455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w It Works 1">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09CCA2A-B8CB-EE03-4A83-A4F2C7670540}"/>
              </a:ext>
            </a:extLst>
          </p:cNvPr>
          <p:cNvSpPr>
            <a:spLocks noGrp="1"/>
          </p:cNvSpPr>
          <p:nvPr>
            <p:ph type="body" sz="quarter" idx="10" hasCustomPrompt="1"/>
          </p:nvPr>
        </p:nvSpPr>
        <p:spPr>
          <a:xfrm>
            <a:off x="1907961" y="688977"/>
            <a:ext cx="3040303" cy="1493616"/>
          </a:xfrm>
          <a:prstGeom prst="rect">
            <a:avLst/>
          </a:prstGeom>
        </p:spPr>
        <p:txBody>
          <a:bodyPr>
            <a:noAutofit/>
          </a:bodyPr>
          <a:lstStyle>
            <a:lvl1pPr marL="0" indent="0" algn="r">
              <a:lnSpc>
                <a:spcPct val="70000"/>
              </a:lnSpc>
              <a:buNone/>
              <a:defRPr sz="5400">
                <a:latin typeface="+mj-lt"/>
              </a:defRPr>
            </a:lvl1pPr>
          </a:lstStyle>
          <a:p>
            <a:pPr lvl="0"/>
            <a:r>
              <a:rPr lang="en-US"/>
              <a:t>HOW IT </a:t>
            </a:r>
          </a:p>
          <a:p>
            <a:pPr lvl="0"/>
            <a:r>
              <a:rPr lang="en-US"/>
              <a:t>WORKS</a:t>
            </a:r>
            <a:endParaRPr lang="en-GB"/>
          </a:p>
        </p:txBody>
      </p:sp>
      <p:sp>
        <p:nvSpPr>
          <p:cNvPr id="2" name="Oval 1">
            <a:extLst>
              <a:ext uri="{FF2B5EF4-FFF2-40B4-BE49-F238E27FC236}">
                <a16:creationId xmlns:a16="http://schemas.microsoft.com/office/drawing/2014/main" id="{4145267C-768C-028A-B5E8-1F21BA414556}"/>
              </a:ext>
            </a:extLst>
          </p:cNvPr>
          <p:cNvSpPr/>
          <p:nvPr userDrawn="1"/>
        </p:nvSpPr>
        <p:spPr>
          <a:xfrm>
            <a:off x="5442536" y="1458660"/>
            <a:ext cx="532014" cy="5320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B317FCC-99F2-2FB1-55DA-39C26ED60D0A}"/>
              </a:ext>
            </a:extLst>
          </p:cNvPr>
          <p:cNvSpPr/>
          <p:nvPr userDrawn="1"/>
        </p:nvSpPr>
        <p:spPr>
          <a:xfrm>
            <a:off x="5442536" y="3185786"/>
            <a:ext cx="532014" cy="5320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EB8554C-EC40-2CC6-84A2-A7339F2F4960}"/>
              </a:ext>
            </a:extLst>
          </p:cNvPr>
          <p:cNvSpPr/>
          <p:nvPr userDrawn="1"/>
        </p:nvSpPr>
        <p:spPr>
          <a:xfrm>
            <a:off x="5442536" y="4902498"/>
            <a:ext cx="532014" cy="5320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E0A1F0A7-89D5-263B-CA75-C4288BE6C3F9}"/>
              </a:ext>
            </a:extLst>
          </p:cNvPr>
          <p:cNvCxnSpPr>
            <a:cxnSpLocks/>
            <a:stCxn id="2" idx="4"/>
            <a:endCxn id="10" idx="0"/>
          </p:cNvCxnSpPr>
          <p:nvPr userDrawn="1"/>
        </p:nvCxnSpPr>
        <p:spPr>
          <a:xfrm>
            <a:off x="5708543" y="1990674"/>
            <a:ext cx="0" cy="11951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61AEB9E-F0E7-B47D-A7B0-06E7460D7FC9}"/>
              </a:ext>
            </a:extLst>
          </p:cNvPr>
          <p:cNvCxnSpPr>
            <a:cxnSpLocks/>
            <a:stCxn id="10" idx="4"/>
            <a:endCxn id="11" idx="0"/>
          </p:cNvCxnSpPr>
          <p:nvPr userDrawn="1"/>
        </p:nvCxnSpPr>
        <p:spPr>
          <a:xfrm>
            <a:off x="5708543" y="3717800"/>
            <a:ext cx="0" cy="118469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C73FB77-86FB-F42D-9AFF-9497B79B1160}"/>
              </a:ext>
            </a:extLst>
          </p:cNvPr>
          <p:cNvSpPr>
            <a:spLocks noGrp="1"/>
          </p:cNvSpPr>
          <p:nvPr>
            <p:ph type="body" sz="quarter" idx="14" hasCustomPrompt="1"/>
          </p:nvPr>
        </p:nvSpPr>
        <p:spPr>
          <a:xfrm>
            <a:off x="6619905" y="1493837"/>
            <a:ext cx="2514600" cy="394021"/>
          </a:xfrm>
          <a:prstGeom prst="rect">
            <a:avLst/>
          </a:prstGeom>
        </p:spPr>
        <p:txBody>
          <a:bodyPr/>
          <a:lstStyle>
            <a:lvl1pPr marL="0" indent="0">
              <a:buNone/>
              <a:defRPr lang="en-GB" sz="2400" b="1" kern="1200" dirty="0">
                <a:solidFill>
                  <a:srgbClr val="39C0BA"/>
                </a:solidFill>
                <a:latin typeface="+mj-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39C0BA"/>
                </a:solidFill>
                <a:effectLst/>
                <a:uLnTx/>
                <a:uFillTx/>
                <a:latin typeface="Calibri"/>
                <a:ea typeface="+mn-ea"/>
                <a:cs typeface="+mn-cs"/>
              </a:rPr>
              <a:t>Hight Quality</a:t>
            </a:r>
          </a:p>
        </p:txBody>
      </p:sp>
      <p:sp>
        <p:nvSpPr>
          <p:cNvPr id="5" name="Text Placeholder 7">
            <a:extLst>
              <a:ext uri="{FF2B5EF4-FFF2-40B4-BE49-F238E27FC236}">
                <a16:creationId xmlns:a16="http://schemas.microsoft.com/office/drawing/2014/main" id="{B9C09F47-8A43-E737-E51A-6BCD44ED07E6}"/>
              </a:ext>
            </a:extLst>
          </p:cNvPr>
          <p:cNvSpPr>
            <a:spLocks noGrp="1"/>
          </p:cNvSpPr>
          <p:nvPr>
            <p:ph type="body" sz="quarter" idx="15" hasCustomPrompt="1"/>
          </p:nvPr>
        </p:nvSpPr>
        <p:spPr>
          <a:xfrm>
            <a:off x="6619904" y="1995808"/>
            <a:ext cx="3782067" cy="869950"/>
          </a:xfrm>
          <a:prstGeom prst="rect">
            <a:avLst/>
          </a:prstGeom>
        </p:spPr>
        <p:txBody>
          <a:bodyPr/>
          <a:lstStyle>
            <a:lvl1pPr marL="0" indent="0">
              <a:buNone/>
              <a:defRPr sz="1400"/>
            </a:lvl1pPr>
            <a:lvl2pPr marL="457200" indent="0">
              <a:buNone/>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1F1F1F"/>
                </a:solidFill>
                <a:effectLst/>
                <a:uLnTx/>
                <a:uFillTx/>
                <a:latin typeface="Calibri Light"/>
                <a:ea typeface="+mn-ea"/>
                <a:cs typeface="+mn-cs"/>
              </a:rPr>
              <a:t>We are a leading firm in providing quality and value to our customers. Each member of our team has at least 5 years of legal experience.</a:t>
            </a:r>
          </a:p>
        </p:txBody>
      </p:sp>
      <p:sp>
        <p:nvSpPr>
          <p:cNvPr id="6" name="Text Placeholder 3">
            <a:extLst>
              <a:ext uri="{FF2B5EF4-FFF2-40B4-BE49-F238E27FC236}">
                <a16:creationId xmlns:a16="http://schemas.microsoft.com/office/drawing/2014/main" id="{89CDD48B-8E14-6DC5-C629-CA1604E649F4}"/>
              </a:ext>
            </a:extLst>
          </p:cNvPr>
          <p:cNvSpPr>
            <a:spLocks noGrp="1"/>
          </p:cNvSpPr>
          <p:nvPr>
            <p:ph type="body" sz="quarter" idx="16" hasCustomPrompt="1"/>
          </p:nvPr>
        </p:nvSpPr>
        <p:spPr>
          <a:xfrm>
            <a:off x="6619904" y="4902498"/>
            <a:ext cx="3305145" cy="394021"/>
          </a:xfrm>
          <a:prstGeom prst="rect">
            <a:avLst/>
          </a:prstGeom>
        </p:spPr>
        <p:txBody>
          <a:bodyPr/>
          <a:lstStyle>
            <a:lvl1pPr marL="0" indent="0">
              <a:buNone/>
              <a:defRPr lang="en-GB" sz="2400" b="1" kern="1200" dirty="0">
                <a:solidFill>
                  <a:srgbClr val="39C0BA"/>
                </a:solidFill>
                <a:latin typeface="+mj-lt"/>
                <a:ea typeface="+mn-ea"/>
                <a:cs typeface="+mn-cs"/>
              </a:defRPr>
            </a:lvl1pPr>
          </a:lstStyle>
          <a:p>
            <a:r>
              <a:rPr lang="en-GB" sz="2400" b="1">
                <a:solidFill>
                  <a:srgbClr val="39C0BA"/>
                </a:solidFill>
                <a:latin typeface="+mj-lt"/>
              </a:rPr>
              <a:t>Individual Approach</a:t>
            </a:r>
          </a:p>
        </p:txBody>
      </p:sp>
      <p:sp>
        <p:nvSpPr>
          <p:cNvPr id="7" name="Text Placeholder 7">
            <a:extLst>
              <a:ext uri="{FF2B5EF4-FFF2-40B4-BE49-F238E27FC236}">
                <a16:creationId xmlns:a16="http://schemas.microsoft.com/office/drawing/2014/main" id="{14ECF2DD-BEE6-E334-F6DF-6BA7D208F8E3}"/>
              </a:ext>
            </a:extLst>
          </p:cNvPr>
          <p:cNvSpPr>
            <a:spLocks noGrp="1"/>
          </p:cNvSpPr>
          <p:nvPr>
            <p:ph type="body" sz="quarter" idx="17" hasCustomPrompt="1"/>
          </p:nvPr>
        </p:nvSpPr>
        <p:spPr>
          <a:xfrm>
            <a:off x="6619904" y="5404469"/>
            <a:ext cx="3782067" cy="869950"/>
          </a:xfrm>
          <a:prstGeom prst="rect">
            <a:avLst/>
          </a:prstGeom>
        </p:spPr>
        <p:txBody>
          <a:bodyPr/>
          <a:lstStyle>
            <a:lvl1pPr marL="0" indent="0">
              <a:buNone/>
              <a:defRPr sz="1400"/>
            </a:lvl1pPr>
            <a:lvl2pPr marL="457200" indent="0">
              <a:buNone/>
              <a:defRPr/>
            </a:lvl2pPr>
          </a:lstStyle>
          <a:p>
            <a:r>
              <a:rPr lang="en-GB" sz="1400"/>
              <a:t>Our company works according to the principle of individual approach to every client. This method allows us to achieve success in problems of all levels.</a:t>
            </a:r>
          </a:p>
        </p:txBody>
      </p:sp>
      <p:sp>
        <p:nvSpPr>
          <p:cNvPr id="9" name="Text Placeholder 3">
            <a:extLst>
              <a:ext uri="{FF2B5EF4-FFF2-40B4-BE49-F238E27FC236}">
                <a16:creationId xmlns:a16="http://schemas.microsoft.com/office/drawing/2014/main" id="{E8ABB0F9-CB44-626C-5216-3C821090C424}"/>
              </a:ext>
            </a:extLst>
          </p:cNvPr>
          <p:cNvSpPr>
            <a:spLocks noGrp="1"/>
          </p:cNvSpPr>
          <p:nvPr>
            <p:ph type="body" sz="quarter" idx="18" hasCustomPrompt="1"/>
          </p:nvPr>
        </p:nvSpPr>
        <p:spPr>
          <a:xfrm>
            <a:off x="1643119" y="3185786"/>
            <a:ext cx="3305145" cy="394021"/>
          </a:xfrm>
          <a:prstGeom prst="rect">
            <a:avLst/>
          </a:prstGeom>
        </p:spPr>
        <p:txBody>
          <a:bodyPr/>
          <a:lstStyle>
            <a:lvl1pPr marL="0" indent="0" algn="r">
              <a:buNone/>
              <a:defRPr lang="en-GB" sz="2400" b="1" kern="1200" dirty="0">
                <a:solidFill>
                  <a:srgbClr val="39C0BA"/>
                </a:solidFill>
                <a:latin typeface="+mj-lt"/>
                <a:ea typeface="+mn-ea"/>
                <a:cs typeface="+mn-cs"/>
              </a:defRPr>
            </a:lvl1pPr>
          </a:lstStyle>
          <a:p>
            <a:pPr algn="r"/>
            <a:r>
              <a:rPr lang="en-GB" sz="2400" b="1">
                <a:solidFill>
                  <a:srgbClr val="39C0BA"/>
                </a:solidFill>
                <a:latin typeface="+mj-lt"/>
              </a:rPr>
              <a:t>Good Support</a:t>
            </a:r>
          </a:p>
        </p:txBody>
      </p:sp>
      <p:sp>
        <p:nvSpPr>
          <p:cNvPr id="14" name="Text Placeholder 7">
            <a:extLst>
              <a:ext uri="{FF2B5EF4-FFF2-40B4-BE49-F238E27FC236}">
                <a16:creationId xmlns:a16="http://schemas.microsoft.com/office/drawing/2014/main" id="{CA3529D9-DC6E-5D59-14B6-8A5471D7B6C6}"/>
              </a:ext>
            </a:extLst>
          </p:cNvPr>
          <p:cNvSpPr>
            <a:spLocks noGrp="1"/>
          </p:cNvSpPr>
          <p:nvPr>
            <p:ph type="body" sz="quarter" idx="19" hasCustomPrompt="1"/>
          </p:nvPr>
        </p:nvSpPr>
        <p:spPr>
          <a:xfrm>
            <a:off x="1166197" y="3687757"/>
            <a:ext cx="3782067" cy="869950"/>
          </a:xfrm>
          <a:prstGeom prst="rect">
            <a:avLst/>
          </a:prstGeom>
        </p:spPr>
        <p:txBody>
          <a:bodyPr/>
          <a:lstStyle>
            <a:lvl1pPr marL="0" indent="0" algn="r">
              <a:buNone/>
              <a:defRPr sz="1400"/>
            </a:lvl1pPr>
            <a:lvl2pPr marL="457200" indent="0">
              <a:buNone/>
              <a:defRPr/>
            </a:lvl2pPr>
          </a:lstStyle>
          <a:p>
            <a:pPr algn="r"/>
            <a:r>
              <a:rPr lang="en-GB" sz="1400"/>
              <a:t>Our managers are always ready to answer your questions. You can call us at the weekends and at night. You can also visit our office for a personal consultation.</a:t>
            </a:r>
          </a:p>
        </p:txBody>
      </p:sp>
    </p:spTree>
    <p:extLst>
      <p:ext uri="{BB962C8B-B14F-4D97-AF65-F5344CB8AC3E}">
        <p14:creationId xmlns:p14="http://schemas.microsoft.com/office/powerpoint/2010/main" val="200913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w It Works 2">
    <p:bg>
      <p:bgPr>
        <a:solidFill>
          <a:schemeClr val="tx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09CCA2A-B8CB-EE03-4A83-A4F2C7670540}"/>
              </a:ext>
            </a:extLst>
          </p:cNvPr>
          <p:cNvSpPr>
            <a:spLocks noGrp="1"/>
          </p:cNvSpPr>
          <p:nvPr>
            <p:ph type="body" sz="quarter" idx="10" hasCustomPrompt="1"/>
          </p:nvPr>
        </p:nvSpPr>
        <p:spPr>
          <a:xfrm>
            <a:off x="6483458" y="1184999"/>
            <a:ext cx="3216353" cy="1748550"/>
          </a:xfrm>
          <a:prstGeom prst="rect">
            <a:avLst/>
          </a:prstGeom>
        </p:spPr>
        <p:txBody>
          <a:bodyPr>
            <a:noAutofit/>
          </a:bodyPr>
          <a:lstStyle>
            <a:lvl1pPr marL="0" indent="0" algn="l">
              <a:lnSpc>
                <a:spcPct val="70000"/>
              </a:lnSpc>
              <a:buNone/>
              <a:defRPr sz="7200" b="1">
                <a:solidFill>
                  <a:schemeClr val="bg1"/>
                </a:solidFill>
                <a:latin typeface="+mj-lt"/>
              </a:defRPr>
            </a:lvl1pPr>
          </a:lstStyle>
          <a:p>
            <a:pPr lvl="0"/>
            <a:r>
              <a:rPr lang="en-US"/>
              <a:t>HOW IT WORKS</a:t>
            </a:r>
            <a:endParaRPr lang="en-GB"/>
          </a:p>
        </p:txBody>
      </p:sp>
      <p:sp>
        <p:nvSpPr>
          <p:cNvPr id="2" name="Oval 1">
            <a:extLst>
              <a:ext uri="{FF2B5EF4-FFF2-40B4-BE49-F238E27FC236}">
                <a16:creationId xmlns:a16="http://schemas.microsoft.com/office/drawing/2014/main" id="{4145267C-768C-028A-B5E8-1F21BA414556}"/>
              </a:ext>
            </a:extLst>
          </p:cNvPr>
          <p:cNvSpPr/>
          <p:nvPr userDrawn="1"/>
        </p:nvSpPr>
        <p:spPr>
          <a:xfrm>
            <a:off x="5442536" y="1793267"/>
            <a:ext cx="532014" cy="5320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EB8554C-EC40-2CC6-84A2-A7339F2F4960}"/>
              </a:ext>
            </a:extLst>
          </p:cNvPr>
          <p:cNvSpPr/>
          <p:nvPr userDrawn="1"/>
        </p:nvSpPr>
        <p:spPr>
          <a:xfrm>
            <a:off x="5442536" y="4902498"/>
            <a:ext cx="532014" cy="5320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A9FF2629-C8AC-D5BA-6F9F-50DAA6DB3DBB}"/>
              </a:ext>
            </a:extLst>
          </p:cNvPr>
          <p:cNvCxnSpPr>
            <a:cxnSpLocks/>
            <a:stCxn id="2" idx="4"/>
            <a:endCxn id="11" idx="0"/>
          </p:cNvCxnSpPr>
          <p:nvPr userDrawn="1"/>
        </p:nvCxnSpPr>
        <p:spPr>
          <a:xfrm>
            <a:off x="5708543" y="2325281"/>
            <a:ext cx="0" cy="257721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F54EABA3-0CC0-9199-B8D4-56E87C4696A8}"/>
              </a:ext>
            </a:extLst>
          </p:cNvPr>
          <p:cNvSpPr>
            <a:spLocks noGrp="1"/>
          </p:cNvSpPr>
          <p:nvPr>
            <p:ph type="body" sz="quarter" idx="16" hasCustomPrompt="1"/>
          </p:nvPr>
        </p:nvSpPr>
        <p:spPr>
          <a:xfrm>
            <a:off x="6483458" y="4673898"/>
            <a:ext cx="3305145" cy="394021"/>
          </a:xfrm>
          <a:prstGeom prst="rect">
            <a:avLst/>
          </a:prstGeom>
        </p:spPr>
        <p:txBody>
          <a:bodyPr/>
          <a:lstStyle>
            <a:lvl1pPr marL="0" indent="0">
              <a:buNone/>
              <a:defRPr lang="en-GB" sz="2400" b="1" kern="1200" dirty="0">
                <a:solidFill>
                  <a:srgbClr val="39C0BA"/>
                </a:solidFill>
                <a:latin typeface="+mj-lt"/>
                <a:ea typeface="+mn-ea"/>
                <a:cs typeface="+mn-cs"/>
              </a:defRPr>
            </a:lvl1pPr>
          </a:lstStyle>
          <a:p>
            <a:r>
              <a:rPr lang="en-GB" sz="2400" b="1">
                <a:solidFill>
                  <a:srgbClr val="39C0BA"/>
                </a:solidFill>
                <a:latin typeface="+mj-lt"/>
              </a:rPr>
              <a:t>Individual Approach</a:t>
            </a:r>
          </a:p>
        </p:txBody>
      </p:sp>
      <p:sp>
        <p:nvSpPr>
          <p:cNvPr id="9" name="Text Placeholder 7">
            <a:extLst>
              <a:ext uri="{FF2B5EF4-FFF2-40B4-BE49-F238E27FC236}">
                <a16:creationId xmlns:a16="http://schemas.microsoft.com/office/drawing/2014/main" id="{C9553D68-FD1F-4A38-A327-35585E4E310B}"/>
              </a:ext>
            </a:extLst>
          </p:cNvPr>
          <p:cNvSpPr>
            <a:spLocks noGrp="1"/>
          </p:cNvSpPr>
          <p:nvPr>
            <p:ph type="body" sz="quarter" idx="17" hasCustomPrompt="1"/>
          </p:nvPr>
        </p:nvSpPr>
        <p:spPr>
          <a:xfrm>
            <a:off x="6483458" y="5175869"/>
            <a:ext cx="3782067" cy="869950"/>
          </a:xfrm>
          <a:prstGeom prst="rect">
            <a:avLst/>
          </a:prstGeom>
        </p:spPr>
        <p:txBody>
          <a:bodyPr/>
          <a:lstStyle>
            <a:lvl1pPr marL="0" indent="0">
              <a:buNone/>
              <a:defRPr sz="1400">
                <a:solidFill>
                  <a:schemeClr val="bg1"/>
                </a:solidFill>
              </a:defRPr>
            </a:lvl1pPr>
            <a:lvl2pPr marL="457200" indent="0">
              <a:buNone/>
              <a:defRPr/>
            </a:lvl2pPr>
          </a:lstStyle>
          <a:p>
            <a:r>
              <a:rPr lang="en-GB" sz="1400"/>
              <a:t>Our company works according to the principle of individual approach to every client. This method allows us to achieve success in problems of all levels.</a:t>
            </a:r>
          </a:p>
        </p:txBody>
      </p:sp>
      <p:sp>
        <p:nvSpPr>
          <p:cNvPr id="10" name="Text Placeholder 3">
            <a:extLst>
              <a:ext uri="{FF2B5EF4-FFF2-40B4-BE49-F238E27FC236}">
                <a16:creationId xmlns:a16="http://schemas.microsoft.com/office/drawing/2014/main" id="{54290528-EB19-4670-03FA-B9FB614F8298}"/>
              </a:ext>
            </a:extLst>
          </p:cNvPr>
          <p:cNvSpPr>
            <a:spLocks noGrp="1"/>
          </p:cNvSpPr>
          <p:nvPr>
            <p:ph type="body" sz="quarter" idx="18" hasCustomPrompt="1"/>
          </p:nvPr>
        </p:nvSpPr>
        <p:spPr>
          <a:xfrm>
            <a:off x="1765926" y="1726592"/>
            <a:ext cx="3305145" cy="394021"/>
          </a:xfrm>
          <a:prstGeom prst="rect">
            <a:avLst/>
          </a:prstGeom>
        </p:spPr>
        <p:txBody>
          <a:bodyPr/>
          <a:lstStyle>
            <a:lvl1pPr marL="0" indent="0" algn="r">
              <a:buNone/>
              <a:defRPr lang="en-GB" sz="2400" b="1" kern="1200" dirty="0">
                <a:solidFill>
                  <a:srgbClr val="39C0BA"/>
                </a:solidFill>
                <a:latin typeface="+mj-lt"/>
                <a:ea typeface="+mn-ea"/>
                <a:cs typeface="+mn-cs"/>
              </a:defRPr>
            </a:lvl1pPr>
          </a:lstStyle>
          <a:p>
            <a:pPr algn="r"/>
            <a:r>
              <a:rPr lang="en-GB" sz="2400" b="1">
                <a:solidFill>
                  <a:srgbClr val="39C0BA"/>
                </a:solidFill>
                <a:latin typeface="+mj-lt"/>
              </a:rPr>
              <a:t>Good Support</a:t>
            </a:r>
          </a:p>
        </p:txBody>
      </p:sp>
      <p:sp>
        <p:nvSpPr>
          <p:cNvPr id="14" name="Text Placeholder 7">
            <a:extLst>
              <a:ext uri="{FF2B5EF4-FFF2-40B4-BE49-F238E27FC236}">
                <a16:creationId xmlns:a16="http://schemas.microsoft.com/office/drawing/2014/main" id="{E7193D63-8964-65C7-C6F7-FDFEF776D3D9}"/>
              </a:ext>
            </a:extLst>
          </p:cNvPr>
          <p:cNvSpPr>
            <a:spLocks noGrp="1"/>
          </p:cNvSpPr>
          <p:nvPr>
            <p:ph type="body" sz="quarter" idx="19" hasCustomPrompt="1"/>
          </p:nvPr>
        </p:nvSpPr>
        <p:spPr>
          <a:xfrm>
            <a:off x="1289004" y="2228563"/>
            <a:ext cx="3782067" cy="869950"/>
          </a:xfrm>
          <a:prstGeom prst="rect">
            <a:avLst/>
          </a:prstGeom>
        </p:spPr>
        <p:txBody>
          <a:bodyPr/>
          <a:lstStyle>
            <a:lvl1pPr marL="0" indent="0" algn="r">
              <a:buNone/>
              <a:defRPr sz="1400">
                <a:solidFill>
                  <a:schemeClr val="bg1"/>
                </a:solidFill>
              </a:defRPr>
            </a:lvl1pPr>
            <a:lvl2pPr marL="457200" indent="0">
              <a:buNone/>
              <a:defRPr/>
            </a:lvl2pPr>
          </a:lstStyle>
          <a:p>
            <a:pPr algn="r"/>
            <a:r>
              <a:rPr lang="en-GB" sz="1400"/>
              <a:t>Our managers are always ready to answer your questions. You can call us at the weekends and at night. You can also visit our office for a personal consultation.</a:t>
            </a:r>
          </a:p>
        </p:txBody>
      </p:sp>
    </p:spTree>
    <p:extLst>
      <p:ext uri="{BB962C8B-B14F-4D97-AF65-F5344CB8AC3E}">
        <p14:creationId xmlns:p14="http://schemas.microsoft.com/office/powerpoint/2010/main" val="3311584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w It Works 3">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09CCA2A-B8CB-EE03-4A83-A4F2C7670540}"/>
              </a:ext>
            </a:extLst>
          </p:cNvPr>
          <p:cNvSpPr>
            <a:spLocks noGrp="1"/>
          </p:cNvSpPr>
          <p:nvPr>
            <p:ph type="body" sz="quarter" idx="10" hasCustomPrompt="1"/>
          </p:nvPr>
        </p:nvSpPr>
        <p:spPr>
          <a:xfrm>
            <a:off x="3090974" y="1477611"/>
            <a:ext cx="5726531" cy="774705"/>
          </a:xfrm>
          <a:prstGeom prst="rect">
            <a:avLst/>
          </a:prstGeom>
        </p:spPr>
        <p:txBody>
          <a:bodyPr anchor="ctr">
            <a:noAutofit/>
          </a:bodyPr>
          <a:lstStyle>
            <a:lvl1pPr marL="0" indent="0" algn="ctr">
              <a:lnSpc>
                <a:spcPct val="70000"/>
              </a:lnSpc>
              <a:buNone/>
              <a:defRPr sz="4800" b="1">
                <a:latin typeface="+mj-lt"/>
              </a:defRPr>
            </a:lvl1pPr>
          </a:lstStyle>
          <a:p>
            <a:pPr lvl="0"/>
            <a:r>
              <a:rPr lang="en-US"/>
              <a:t>HOW IT WORKS</a:t>
            </a:r>
            <a:endParaRPr lang="en-GB"/>
          </a:p>
        </p:txBody>
      </p:sp>
      <p:sp>
        <p:nvSpPr>
          <p:cNvPr id="2" name="Oval 1">
            <a:extLst>
              <a:ext uri="{FF2B5EF4-FFF2-40B4-BE49-F238E27FC236}">
                <a16:creationId xmlns:a16="http://schemas.microsoft.com/office/drawing/2014/main" id="{4145267C-768C-028A-B5E8-1F21BA414556}"/>
              </a:ext>
            </a:extLst>
          </p:cNvPr>
          <p:cNvSpPr/>
          <p:nvPr userDrawn="1"/>
        </p:nvSpPr>
        <p:spPr>
          <a:xfrm rot="5400000">
            <a:off x="9637961" y="2622081"/>
            <a:ext cx="532014" cy="5320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B317FCC-99F2-2FB1-55DA-39C26ED60D0A}"/>
              </a:ext>
            </a:extLst>
          </p:cNvPr>
          <p:cNvSpPr/>
          <p:nvPr userDrawn="1"/>
        </p:nvSpPr>
        <p:spPr>
          <a:xfrm rot="5400000">
            <a:off x="5563986" y="2622081"/>
            <a:ext cx="532014" cy="5320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EB8554C-EC40-2CC6-84A2-A7339F2F4960}"/>
              </a:ext>
            </a:extLst>
          </p:cNvPr>
          <p:cNvSpPr/>
          <p:nvPr userDrawn="1"/>
        </p:nvSpPr>
        <p:spPr>
          <a:xfrm rot="5400000">
            <a:off x="1552539" y="2622081"/>
            <a:ext cx="532014" cy="5320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AE7F9D9D-148E-BC63-FCAD-DF262212A69D}"/>
              </a:ext>
            </a:extLst>
          </p:cNvPr>
          <p:cNvCxnSpPr>
            <a:cxnSpLocks/>
            <a:stCxn id="2" idx="4"/>
            <a:endCxn id="10" idx="0"/>
          </p:cNvCxnSpPr>
          <p:nvPr userDrawn="1"/>
        </p:nvCxnSpPr>
        <p:spPr>
          <a:xfrm flipH="1">
            <a:off x="6096000" y="2888088"/>
            <a:ext cx="354196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9FF2629-C8AC-D5BA-6F9F-50DAA6DB3DBB}"/>
              </a:ext>
            </a:extLst>
          </p:cNvPr>
          <p:cNvCxnSpPr>
            <a:cxnSpLocks/>
            <a:stCxn id="10" idx="4"/>
            <a:endCxn id="11" idx="0"/>
          </p:cNvCxnSpPr>
          <p:nvPr userDrawn="1"/>
        </p:nvCxnSpPr>
        <p:spPr>
          <a:xfrm flipH="1">
            <a:off x="2084553" y="2888088"/>
            <a:ext cx="347943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158260BD-7FC4-9DCC-E4B8-7F1E65FB8389}"/>
              </a:ext>
            </a:extLst>
          </p:cNvPr>
          <p:cNvSpPr>
            <a:spLocks noGrp="1"/>
          </p:cNvSpPr>
          <p:nvPr>
            <p:ph type="body" sz="quarter" idx="14" hasCustomPrompt="1"/>
          </p:nvPr>
        </p:nvSpPr>
        <p:spPr>
          <a:xfrm>
            <a:off x="946874" y="3592856"/>
            <a:ext cx="2763324" cy="394021"/>
          </a:xfrm>
          <a:prstGeom prst="rect">
            <a:avLst/>
          </a:prstGeom>
        </p:spPr>
        <p:txBody>
          <a:bodyPr/>
          <a:lstStyle>
            <a:lvl1pPr marL="0" indent="0">
              <a:buNone/>
              <a:defRPr lang="en-GB" sz="2400" b="1" kern="1200" dirty="0">
                <a:solidFill>
                  <a:srgbClr val="39C0BA"/>
                </a:solidFill>
                <a:latin typeface="+mj-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39C0BA"/>
                </a:solidFill>
                <a:effectLst/>
                <a:uLnTx/>
                <a:uFillTx/>
                <a:latin typeface="Calibri"/>
                <a:ea typeface="+mn-ea"/>
                <a:cs typeface="+mn-cs"/>
              </a:rPr>
              <a:t>Hight Quality</a:t>
            </a:r>
          </a:p>
        </p:txBody>
      </p:sp>
      <p:sp>
        <p:nvSpPr>
          <p:cNvPr id="5" name="Text Placeholder 7">
            <a:extLst>
              <a:ext uri="{FF2B5EF4-FFF2-40B4-BE49-F238E27FC236}">
                <a16:creationId xmlns:a16="http://schemas.microsoft.com/office/drawing/2014/main" id="{CDEE171B-DEED-B4B5-9ED9-7E2465FCF002}"/>
              </a:ext>
            </a:extLst>
          </p:cNvPr>
          <p:cNvSpPr>
            <a:spLocks noGrp="1"/>
          </p:cNvSpPr>
          <p:nvPr>
            <p:ph type="body" sz="quarter" idx="15" hasCustomPrompt="1"/>
          </p:nvPr>
        </p:nvSpPr>
        <p:spPr>
          <a:xfrm>
            <a:off x="946873" y="4094826"/>
            <a:ext cx="2763325" cy="1504513"/>
          </a:xfrm>
          <a:prstGeom prst="rect">
            <a:avLst/>
          </a:prstGeom>
        </p:spPr>
        <p:txBody>
          <a:bodyPr/>
          <a:lstStyle>
            <a:lvl1pPr marL="0" indent="0">
              <a:buNone/>
              <a:defRPr sz="1400"/>
            </a:lvl1pPr>
            <a:lvl2pPr marL="457200" indent="0">
              <a:buNone/>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1F1F1F"/>
                </a:solidFill>
                <a:effectLst/>
                <a:uLnTx/>
                <a:uFillTx/>
                <a:latin typeface="Calibri Light"/>
                <a:ea typeface="+mn-ea"/>
                <a:cs typeface="+mn-cs"/>
              </a:rPr>
              <a:t>We are a leading firm in providing quality and value to our customers. Each member of our team has at least 5 years of legal experience.</a:t>
            </a:r>
          </a:p>
        </p:txBody>
      </p:sp>
      <p:sp>
        <p:nvSpPr>
          <p:cNvPr id="7" name="Text Placeholder 3">
            <a:extLst>
              <a:ext uri="{FF2B5EF4-FFF2-40B4-BE49-F238E27FC236}">
                <a16:creationId xmlns:a16="http://schemas.microsoft.com/office/drawing/2014/main" id="{4CEC5DFB-F53F-B439-9282-5308B109156D}"/>
              </a:ext>
            </a:extLst>
          </p:cNvPr>
          <p:cNvSpPr>
            <a:spLocks noGrp="1"/>
          </p:cNvSpPr>
          <p:nvPr>
            <p:ph type="body" sz="quarter" idx="16" hasCustomPrompt="1"/>
          </p:nvPr>
        </p:nvSpPr>
        <p:spPr>
          <a:xfrm>
            <a:off x="8498352" y="3592856"/>
            <a:ext cx="2763325" cy="394021"/>
          </a:xfrm>
          <a:prstGeom prst="rect">
            <a:avLst/>
          </a:prstGeom>
        </p:spPr>
        <p:txBody>
          <a:bodyPr/>
          <a:lstStyle>
            <a:lvl1pPr marL="0" indent="0">
              <a:buNone/>
              <a:defRPr lang="en-GB" sz="2400" b="1" kern="1200" dirty="0">
                <a:solidFill>
                  <a:srgbClr val="39C0BA"/>
                </a:solidFill>
                <a:latin typeface="+mj-lt"/>
                <a:ea typeface="+mn-ea"/>
                <a:cs typeface="+mn-cs"/>
              </a:defRPr>
            </a:lvl1pPr>
          </a:lstStyle>
          <a:p>
            <a:r>
              <a:rPr lang="en-GB" sz="2400" b="1">
                <a:solidFill>
                  <a:srgbClr val="39C0BA"/>
                </a:solidFill>
                <a:latin typeface="+mj-lt"/>
              </a:rPr>
              <a:t>Individual Approach</a:t>
            </a:r>
          </a:p>
        </p:txBody>
      </p:sp>
      <p:sp>
        <p:nvSpPr>
          <p:cNvPr id="8" name="Text Placeholder 7">
            <a:extLst>
              <a:ext uri="{FF2B5EF4-FFF2-40B4-BE49-F238E27FC236}">
                <a16:creationId xmlns:a16="http://schemas.microsoft.com/office/drawing/2014/main" id="{AF662605-2CA4-3ED9-D927-71CBD6D1F1F9}"/>
              </a:ext>
            </a:extLst>
          </p:cNvPr>
          <p:cNvSpPr>
            <a:spLocks noGrp="1"/>
          </p:cNvSpPr>
          <p:nvPr>
            <p:ph type="body" sz="quarter" idx="17" hasCustomPrompt="1"/>
          </p:nvPr>
        </p:nvSpPr>
        <p:spPr>
          <a:xfrm>
            <a:off x="8498352" y="4094826"/>
            <a:ext cx="2763325" cy="1504513"/>
          </a:xfrm>
          <a:prstGeom prst="rect">
            <a:avLst/>
          </a:prstGeom>
        </p:spPr>
        <p:txBody>
          <a:bodyPr/>
          <a:lstStyle>
            <a:lvl1pPr marL="0" indent="0">
              <a:buNone/>
              <a:defRPr sz="1400"/>
            </a:lvl1pPr>
            <a:lvl2pPr marL="457200" indent="0">
              <a:buNone/>
              <a:defRPr/>
            </a:lvl2pPr>
          </a:lstStyle>
          <a:p>
            <a:r>
              <a:rPr lang="en-GB" sz="1400"/>
              <a:t>Our company works according to the principle of individual approach to every client. This method allows us to achieve success in problems of all levels.</a:t>
            </a:r>
          </a:p>
        </p:txBody>
      </p:sp>
      <p:sp>
        <p:nvSpPr>
          <p:cNvPr id="20" name="Text Placeholder 3">
            <a:extLst>
              <a:ext uri="{FF2B5EF4-FFF2-40B4-BE49-F238E27FC236}">
                <a16:creationId xmlns:a16="http://schemas.microsoft.com/office/drawing/2014/main" id="{5A6975E0-4958-8613-21CE-D63EE7F1BADE}"/>
              </a:ext>
            </a:extLst>
          </p:cNvPr>
          <p:cNvSpPr>
            <a:spLocks noGrp="1"/>
          </p:cNvSpPr>
          <p:nvPr>
            <p:ph type="body" sz="quarter" idx="20" hasCustomPrompt="1"/>
          </p:nvPr>
        </p:nvSpPr>
        <p:spPr>
          <a:xfrm>
            <a:off x="4856500" y="3592856"/>
            <a:ext cx="2763324" cy="394021"/>
          </a:xfrm>
          <a:prstGeom prst="rect">
            <a:avLst/>
          </a:prstGeom>
        </p:spPr>
        <p:txBody>
          <a:bodyPr/>
          <a:lstStyle>
            <a:lvl1pPr marL="0" indent="0">
              <a:buNone/>
              <a:defRPr lang="en-GB" sz="2400" b="1" kern="1200" dirty="0">
                <a:solidFill>
                  <a:srgbClr val="39C0BA"/>
                </a:solidFill>
                <a:latin typeface="+mj-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39C0BA"/>
                </a:solidFill>
                <a:effectLst/>
                <a:uLnTx/>
                <a:uFillTx/>
                <a:latin typeface="Calibri"/>
                <a:ea typeface="+mn-ea"/>
                <a:cs typeface="+mn-cs"/>
              </a:rPr>
              <a:t>Good Support</a:t>
            </a:r>
          </a:p>
        </p:txBody>
      </p:sp>
      <p:sp>
        <p:nvSpPr>
          <p:cNvPr id="21" name="Text Placeholder 7">
            <a:extLst>
              <a:ext uri="{FF2B5EF4-FFF2-40B4-BE49-F238E27FC236}">
                <a16:creationId xmlns:a16="http://schemas.microsoft.com/office/drawing/2014/main" id="{7DABA478-8443-1B92-19F8-2A03A12E8EC6}"/>
              </a:ext>
            </a:extLst>
          </p:cNvPr>
          <p:cNvSpPr>
            <a:spLocks noGrp="1"/>
          </p:cNvSpPr>
          <p:nvPr>
            <p:ph type="body" sz="quarter" idx="21" hasCustomPrompt="1"/>
          </p:nvPr>
        </p:nvSpPr>
        <p:spPr>
          <a:xfrm>
            <a:off x="4856499" y="4094826"/>
            <a:ext cx="2763325" cy="1504513"/>
          </a:xfrm>
          <a:prstGeom prst="rect">
            <a:avLst/>
          </a:prstGeom>
        </p:spPr>
        <p:txBody>
          <a:bodyPr/>
          <a:lstStyle>
            <a:lvl1pPr marL="0" indent="0">
              <a:buNone/>
              <a:defRPr sz="1400"/>
            </a:lvl1pPr>
            <a:lvl2pPr marL="457200" indent="0">
              <a:buNone/>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1F1F1F"/>
                </a:solidFill>
                <a:effectLst/>
                <a:uLnTx/>
                <a:uFillTx/>
                <a:latin typeface="Calibri Light"/>
                <a:ea typeface="+mn-ea"/>
                <a:cs typeface="+mn-cs"/>
              </a:rPr>
              <a:t>Our managers are always ready to answer your questions. You can call us at the weekends and at night. You can also visit our office for a personal consultation.</a:t>
            </a:r>
          </a:p>
        </p:txBody>
      </p:sp>
    </p:spTree>
    <p:extLst>
      <p:ext uri="{BB962C8B-B14F-4D97-AF65-F5344CB8AC3E}">
        <p14:creationId xmlns:p14="http://schemas.microsoft.com/office/powerpoint/2010/main" val="3567360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us">
    <p:bg>
      <p:bgPr>
        <a:solidFill>
          <a:srgbClr val="39C0BA"/>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4E3BED0-0B17-4918-F15B-DA2F1B057E45}"/>
              </a:ext>
            </a:extLst>
          </p:cNvPr>
          <p:cNvSpPr>
            <a:spLocks noGrp="1"/>
          </p:cNvSpPr>
          <p:nvPr>
            <p:ph type="body" sz="quarter" idx="10" hasCustomPrompt="1"/>
          </p:nvPr>
        </p:nvSpPr>
        <p:spPr>
          <a:xfrm>
            <a:off x="3780905" y="2349137"/>
            <a:ext cx="4630189" cy="648509"/>
          </a:xfrm>
          <a:prstGeom prst="rect">
            <a:avLst/>
          </a:prstGeom>
        </p:spPr>
        <p:txBody>
          <a:bodyPr/>
          <a:lstStyle>
            <a:lvl1pPr marL="0" indent="0" algn="ctr">
              <a:buNone/>
              <a:defRPr sz="6000" b="1">
                <a:solidFill>
                  <a:srgbClr val="E7E7E7"/>
                </a:solidFill>
                <a:latin typeface="+mj-lt"/>
              </a:defRPr>
            </a:lvl1pPr>
          </a:lstStyle>
          <a:p>
            <a:pPr lvl="0"/>
            <a:r>
              <a:rPr lang="en-GB"/>
              <a:t>CONTACT US</a:t>
            </a:r>
          </a:p>
        </p:txBody>
      </p:sp>
      <p:sp>
        <p:nvSpPr>
          <p:cNvPr id="3" name="Text Placeholder 3">
            <a:extLst>
              <a:ext uri="{FF2B5EF4-FFF2-40B4-BE49-F238E27FC236}">
                <a16:creationId xmlns:a16="http://schemas.microsoft.com/office/drawing/2014/main" id="{320167E2-E633-97D1-9219-595D50F8B362}"/>
              </a:ext>
            </a:extLst>
          </p:cNvPr>
          <p:cNvSpPr>
            <a:spLocks noGrp="1"/>
          </p:cNvSpPr>
          <p:nvPr>
            <p:ph type="body" sz="quarter" idx="14" hasCustomPrompt="1"/>
          </p:nvPr>
        </p:nvSpPr>
        <p:spPr>
          <a:xfrm>
            <a:off x="4560104" y="3656687"/>
            <a:ext cx="3071789" cy="394021"/>
          </a:xfrm>
          <a:prstGeom prst="rect">
            <a:avLst/>
          </a:prstGeom>
        </p:spPr>
        <p:txBody>
          <a:bodyPr/>
          <a:lstStyle>
            <a:lvl1pPr marL="0" indent="0">
              <a:buNone/>
              <a:defRPr sz="2400">
                <a:solidFill>
                  <a:srgbClr val="E7E7E7"/>
                </a:solidFill>
                <a:latin typeface="+mn-lt"/>
              </a:defRPr>
            </a:lvl1pPr>
          </a:lstStyle>
          <a:p>
            <a:r>
              <a:rPr lang="en-GB" sz="2800"/>
              <a:t>(+30) 2316 072 816</a:t>
            </a:r>
          </a:p>
        </p:txBody>
      </p:sp>
      <p:sp>
        <p:nvSpPr>
          <p:cNvPr id="5" name="Text Placeholder 3">
            <a:extLst>
              <a:ext uri="{FF2B5EF4-FFF2-40B4-BE49-F238E27FC236}">
                <a16:creationId xmlns:a16="http://schemas.microsoft.com/office/drawing/2014/main" id="{8A4A6ABD-1734-B518-0C8C-9EE2717F1616}"/>
              </a:ext>
            </a:extLst>
          </p:cNvPr>
          <p:cNvSpPr>
            <a:spLocks noGrp="1"/>
          </p:cNvSpPr>
          <p:nvPr>
            <p:ph type="body" sz="quarter" idx="15" hasCustomPrompt="1"/>
          </p:nvPr>
        </p:nvSpPr>
        <p:spPr>
          <a:xfrm>
            <a:off x="4560104" y="4218271"/>
            <a:ext cx="3071789" cy="39402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kumimoji="0" lang="en-GB" sz="2400" b="0" i="0" u="none" strike="noStrike" kern="1200" cap="none" spc="0" normalizeH="0" baseline="0" dirty="0">
                <a:ln>
                  <a:noFill/>
                </a:ln>
                <a:solidFill>
                  <a:srgbClr val="E7E7E7"/>
                </a:solidFill>
                <a:effectLst/>
                <a:uLnTx/>
                <a:uFillTx/>
                <a:latin typeface="Calibri Light"/>
                <a:ea typeface="+mn-ea"/>
                <a:cs typeface="+mn-cs"/>
              </a:defRPr>
            </a:lvl1pPr>
          </a:lstStyle>
          <a:p>
            <a:pPr marL="0" lvl="0" indent="0">
              <a:buNone/>
            </a:pPr>
            <a:r>
              <a:rPr lang="en-GB" sz="2800"/>
              <a:t>info@rhoe.gr</a:t>
            </a:r>
          </a:p>
        </p:txBody>
      </p:sp>
    </p:spTree>
    <p:extLst>
      <p:ext uri="{BB962C8B-B14F-4D97-AF65-F5344CB8AC3E}">
        <p14:creationId xmlns:p14="http://schemas.microsoft.com/office/powerpoint/2010/main" val="180309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683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 4 Icon + 4 Content">
    <p:spTree>
      <p:nvGrpSpPr>
        <p:cNvPr id="1" name=""/>
        <p:cNvGrpSpPr/>
        <p:nvPr/>
      </p:nvGrpSpPr>
      <p:grpSpPr>
        <a:xfrm>
          <a:off x="0" y="0"/>
          <a:ext cx="0" cy="0"/>
          <a:chOff x="0" y="0"/>
          <a:chExt cx="0" cy="0"/>
        </a:xfrm>
      </p:grpSpPr>
      <p:sp>
        <p:nvSpPr>
          <p:cNvPr id="2" name="Title 1"/>
          <p:cNvSpPr>
            <a:spLocks noGrp="1"/>
          </p:cNvSpPr>
          <p:nvPr>
            <p:ph type="title"/>
          </p:nvPr>
        </p:nvSpPr>
        <p:spPr>
          <a:xfrm>
            <a:off x="401216" y="499534"/>
            <a:ext cx="11168743" cy="638802"/>
          </a:xfrm>
        </p:spPr>
        <p:txBody>
          <a:bodyPr>
            <a:normAutofit/>
          </a:bodyPr>
          <a:lstStyle>
            <a:lvl1pPr algn="ctr">
              <a:defRPr sz="3600" b="0"/>
            </a:lvl1pPr>
          </a:lstStyle>
          <a:p>
            <a:r>
              <a:rPr lang="en-US"/>
              <a:t>Click to edit Master title style</a:t>
            </a:r>
          </a:p>
        </p:txBody>
      </p:sp>
      <p:sp>
        <p:nvSpPr>
          <p:cNvPr id="20" name="Text Placeholder 18"/>
          <p:cNvSpPr>
            <a:spLocks noGrp="1"/>
          </p:cNvSpPr>
          <p:nvPr>
            <p:ph type="body" sz="quarter" idx="17"/>
          </p:nvPr>
        </p:nvSpPr>
        <p:spPr>
          <a:xfrm>
            <a:off x="498598" y="3275047"/>
            <a:ext cx="2470151" cy="2397968"/>
          </a:xfrm>
        </p:spPr>
        <p:txBody>
          <a:bodyPr anchor="t">
            <a:normAutofit/>
          </a:bodyPr>
          <a:lstStyle>
            <a:lvl1pPr marL="0" indent="0" algn="ctr">
              <a:lnSpc>
                <a:spcPct val="150000"/>
              </a:lnSpc>
              <a:buNone/>
              <a:defRPr sz="1800">
                <a:solidFill>
                  <a:schemeClr val="accent1"/>
                </a:solidFill>
              </a:defRPr>
            </a:lvl1pPr>
          </a:lstStyle>
          <a:p>
            <a:pPr lvl="0"/>
            <a:r>
              <a:rPr lang="en-US"/>
              <a:t>Edit Master text styles</a:t>
            </a:r>
          </a:p>
        </p:txBody>
      </p:sp>
      <p:sp>
        <p:nvSpPr>
          <p:cNvPr id="28" name="Text Placeholder 18"/>
          <p:cNvSpPr>
            <a:spLocks noGrp="1"/>
          </p:cNvSpPr>
          <p:nvPr>
            <p:ph type="body" sz="quarter" idx="24"/>
          </p:nvPr>
        </p:nvSpPr>
        <p:spPr>
          <a:xfrm>
            <a:off x="3287607" y="3275046"/>
            <a:ext cx="2470151" cy="2397968"/>
          </a:xfrm>
        </p:spPr>
        <p:txBody>
          <a:bodyPr anchor="t">
            <a:normAutofit/>
          </a:bodyPr>
          <a:lstStyle>
            <a:lvl1pPr marL="0" indent="0" algn="ctr">
              <a:lnSpc>
                <a:spcPct val="150000"/>
              </a:lnSpc>
              <a:buNone/>
              <a:defRPr sz="1800">
                <a:solidFill>
                  <a:schemeClr val="accent1"/>
                </a:solidFill>
              </a:defRPr>
            </a:lvl1pPr>
          </a:lstStyle>
          <a:p>
            <a:pPr lvl="0"/>
            <a:r>
              <a:rPr lang="en-US"/>
              <a:t>Edit Master text styles</a:t>
            </a:r>
          </a:p>
        </p:txBody>
      </p:sp>
      <p:sp>
        <p:nvSpPr>
          <p:cNvPr id="29" name="Text Placeholder 18"/>
          <p:cNvSpPr>
            <a:spLocks noGrp="1"/>
          </p:cNvSpPr>
          <p:nvPr>
            <p:ph type="body" sz="quarter" idx="25"/>
          </p:nvPr>
        </p:nvSpPr>
        <p:spPr>
          <a:xfrm>
            <a:off x="6076616" y="3275045"/>
            <a:ext cx="2470151" cy="2397968"/>
          </a:xfrm>
        </p:spPr>
        <p:txBody>
          <a:bodyPr anchor="t">
            <a:normAutofit/>
          </a:bodyPr>
          <a:lstStyle>
            <a:lvl1pPr marL="0" indent="0" algn="ctr">
              <a:lnSpc>
                <a:spcPct val="150000"/>
              </a:lnSpc>
              <a:buNone/>
              <a:defRPr sz="1800">
                <a:solidFill>
                  <a:schemeClr val="accent1"/>
                </a:solidFill>
              </a:defRPr>
            </a:lvl1pPr>
          </a:lstStyle>
          <a:p>
            <a:pPr lvl="0"/>
            <a:r>
              <a:rPr lang="en-US"/>
              <a:t>Edit Master text styles</a:t>
            </a:r>
          </a:p>
        </p:txBody>
      </p:sp>
      <p:sp>
        <p:nvSpPr>
          <p:cNvPr id="30" name="Text Placeholder 18"/>
          <p:cNvSpPr>
            <a:spLocks noGrp="1"/>
          </p:cNvSpPr>
          <p:nvPr>
            <p:ph type="body" sz="quarter" idx="26"/>
          </p:nvPr>
        </p:nvSpPr>
        <p:spPr>
          <a:xfrm>
            <a:off x="8865625" y="3275045"/>
            <a:ext cx="2470151" cy="2397968"/>
          </a:xfrm>
        </p:spPr>
        <p:txBody>
          <a:bodyPr anchor="t">
            <a:normAutofit/>
          </a:bodyPr>
          <a:lstStyle>
            <a:lvl1pPr marL="0" indent="0" algn="ctr">
              <a:lnSpc>
                <a:spcPct val="150000"/>
              </a:lnSpc>
              <a:buNone/>
              <a:defRPr sz="1800">
                <a:solidFill>
                  <a:schemeClr val="accent1"/>
                </a:solidFill>
              </a:defRPr>
            </a:lvl1pPr>
          </a:lstStyle>
          <a:p>
            <a:pPr lvl="0"/>
            <a:r>
              <a:rPr lang="en-US"/>
              <a:t>Edit Master text styles</a:t>
            </a:r>
          </a:p>
        </p:txBody>
      </p:sp>
      <p:sp>
        <p:nvSpPr>
          <p:cNvPr id="18" name="Picture Placeholder 6"/>
          <p:cNvSpPr>
            <a:spLocks noGrp="1"/>
          </p:cNvSpPr>
          <p:nvPr>
            <p:ph type="pic" sz="quarter" idx="23"/>
          </p:nvPr>
        </p:nvSpPr>
        <p:spPr>
          <a:xfrm>
            <a:off x="1122517" y="1866132"/>
            <a:ext cx="1222311" cy="1166325"/>
          </a:xfrm>
        </p:spPr>
        <p:txBody>
          <a:bodyPr>
            <a:normAutofit/>
          </a:bodyPr>
          <a:lstStyle>
            <a:lvl1pPr marL="0" indent="0">
              <a:buNone/>
              <a:defRPr sz="1200"/>
            </a:lvl1pPr>
          </a:lstStyle>
          <a:p>
            <a:r>
              <a:rPr lang="en-US"/>
              <a:t>Click icon to add picture</a:t>
            </a:r>
            <a:endParaRPr lang="hu-HU"/>
          </a:p>
        </p:txBody>
      </p:sp>
      <p:sp>
        <p:nvSpPr>
          <p:cNvPr id="19" name="Picture Placeholder 6"/>
          <p:cNvSpPr>
            <a:spLocks noGrp="1"/>
          </p:cNvSpPr>
          <p:nvPr>
            <p:ph type="pic" sz="quarter" idx="27"/>
          </p:nvPr>
        </p:nvSpPr>
        <p:spPr>
          <a:xfrm>
            <a:off x="3911526" y="1866131"/>
            <a:ext cx="1222311" cy="1166325"/>
          </a:xfrm>
        </p:spPr>
        <p:txBody>
          <a:bodyPr>
            <a:normAutofit/>
          </a:bodyPr>
          <a:lstStyle>
            <a:lvl1pPr marL="0" indent="0">
              <a:buNone/>
              <a:defRPr sz="1200"/>
            </a:lvl1pPr>
          </a:lstStyle>
          <a:p>
            <a:r>
              <a:rPr lang="en-US"/>
              <a:t>Click icon to add picture</a:t>
            </a:r>
            <a:endParaRPr lang="hu-HU"/>
          </a:p>
        </p:txBody>
      </p:sp>
      <p:sp>
        <p:nvSpPr>
          <p:cNvPr id="21" name="Picture Placeholder 6"/>
          <p:cNvSpPr>
            <a:spLocks noGrp="1"/>
          </p:cNvSpPr>
          <p:nvPr>
            <p:ph type="pic" sz="quarter" idx="28"/>
          </p:nvPr>
        </p:nvSpPr>
        <p:spPr>
          <a:xfrm>
            <a:off x="6700535" y="1866130"/>
            <a:ext cx="1222311" cy="1166325"/>
          </a:xfrm>
        </p:spPr>
        <p:txBody>
          <a:bodyPr>
            <a:normAutofit/>
          </a:bodyPr>
          <a:lstStyle>
            <a:lvl1pPr marL="0" indent="0">
              <a:buNone/>
              <a:defRPr sz="1200"/>
            </a:lvl1pPr>
          </a:lstStyle>
          <a:p>
            <a:r>
              <a:rPr lang="en-US"/>
              <a:t>Click icon to add picture</a:t>
            </a:r>
            <a:endParaRPr lang="hu-HU"/>
          </a:p>
        </p:txBody>
      </p:sp>
      <p:sp>
        <p:nvSpPr>
          <p:cNvPr id="22" name="Picture Placeholder 6"/>
          <p:cNvSpPr>
            <a:spLocks noGrp="1"/>
          </p:cNvSpPr>
          <p:nvPr>
            <p:ph type="pic" sz="quarter" idx="29"/>
          </p:nvPr>
        </p:nvSpPr>
        <p:spPr>
          <a:xfrm>
            <a:off x="9489544" y="1866129"/>
            <a:ext cx="1222311" cy="1166325"/>
          </a:xfrm>
        </p:spPr>
        <p:txBody>
          <a:bodyPr>
            <a:normAutofit/>
          </a:bodyPr>
          <a:lstStyle>
            <a:lvl1pPr marL="0" indent="0">
              <a:buNone/>
              <a:defRPr sz="1200"/>
            </a:lvl1pPr>
          </a:lstStyle>
          <a:p>
            <a:r>
              <a:rPr lang="en-US"/>
              <a:t>Click icon to add picture</a:t>
            </a:r>
            <a:endParaRPr lang="hu-HU"/>
          </a:p>
        </p:txBody>
      </p:sp>
      <p:sp>
        <p:nvSpPr>
          <p:cNvPr id="3" name="Slide Number Placeholder 2"/>
          <p:cNvSpPr>
            <a:spLocks noGrp="1"/>
          </p:cNvSpPr>
          <p:nvPr>
            <p:ph type="sldNum" sz="quarter" idx="30"/>
          </p:nvPr>
        </p:nvSpPr>
        <p:spPr/>
        <p:txBody>
          <a:bodyPr/>
          <a:lstStyle/>
          <a:p>
            <a:fld id="{4FAB73BC-B049-4115-A692-8D63A059BFB8}" type="slidenum">
              <a:rPr lang="en-US" smtClean="0"/>
              <a:pPr/>
              <a:t>‹#›</a:t>
            </a:fld>
            <a:endParaRPr lang="en-US"/>
          </a:p>
        </p:txBody>
      </p:sp>
      <p:sp>
        <p:nvSpPr>
          <p:cNvPr id="12" name="Picture Placeholder 4"/>
          <p:cNvSpPr>
            <a:spLocks noGrp="1"/>
          </p:cNvSpPr>
          <p:nvPr>
            <p:ph type="pic" sz="quarter" idx="31"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58791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1"/>
        </a:solidFill>
        <a:effectLst/>
      </p:bgPr>
    </p:bg>
    <p:spTree>
      <p:nvGrpSpPr>
        <p:cNvPr id="1" name=""/>
        <p:cNvGrpSpPr/>
        <p:nvPr/>
      </p:nvGrpSpPr>
      <p:grpSpPr>
        <a:xfrm>
          <a:off x="0" y="0"/>
          <a:ext cx="0" cy="0"/>
          <a:chOff x="0" y="0"/>
          <a:chExt cx="0" cy="0"/>
        </a:xfrm>
      </p:grpSpPr>
      <p:sp>
        <p:nvSpPr>
          <p:cNvPr id="12" name="Text Placeholder 7">
            <a:extLst>
              <a:ext uri="{FF2B5EF4-FFF2-40B4-BE49-F238E27FC236}">
                <a16:creationId xmlns:a16="http://schemas.microsoft.com/office/drawing/2014/main" id="{976AA563-BA5E-121F-A0E3-94F7C4F627EC}"/>
              </a:ext>
            </a:extLst>
          </p:cNvPr>
          <p:cNvSpPr>
            <a:spLocks noGrp="1"/>
          </p:cNvSpPr>
          <p:nvPr>
            <p:ph type="body" sz="quarter" idx="11" hasCustomPrompt="1"/>
          </p:nvPr>
        </p:nvSpPr>
        <p:spPr>
          <a:xfrm>
            <a:off x="972444" y="2933037"/>
            <a:ext cx="4222750" cy="870209"/>
          </a:xfrm>
          <a:prstGeom prst="rect">
            <a:avLst/>
          </a:prstGeom>
        </p:spPr>
        <p:txBody>
          <a:bodyPr/>
          <a:lstStyle>
            <a:lvl1pPr marL="0" indent="0">
              <a:buNone/>
              <a:defRPr sz="5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SECTION TITLE</a:t>
            </a:r>
          </a:p>
        </p:txBody>
      </p:sp>
      <p:sp>
        <p:nvSpPr>
          <p:cNvPr id="15" name="Text Placeholder 7">
            <a:extLst>
              <a:ext uri="{FF2B5EF4-FFF2-40B4-BE49-F238E27FC236}">
                <a16:creationId xmlns:a16="http://schemas.microsoft.com/office/drawing/2014/main" id="{01AA64FD-A7A2-BADD-41BA-2A840846B54F}"/>
              </a:ext>
            </a:extLst>
          </p:cNvPr>
          <p:cNvSpPr>
            <a:spLocks noGrp="1"/>
          </p:cNvSpPr>
          <p:nvPr>
            <p:ph type="body" sz="quarter" idx="12" hasCustomPrompt="1"/>
          </p:nvPr>
        </p:nvSpPr>
        <p:spPr>
          <a:xfrm>
            <a:off x="984898" y="3956858"/>
            <a:ext cx="4222750" cy="644236"/>
          </a:xfrm>
          <a:prstGeom prst="rect">
            <a:avLst/>
          </a:prstGeom>
        </p:spPr>
        <p:txBody>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If you need to enter a subtitle, you can do so here</a:t>
            </a:r>
            <a:endParaRPr lang="en-GB"/>
          </a:p>
        </p:txBody>
      </p:sp>
      <p:sp>
        <p:nvSpPr>
          <p:cNvPr id="16" name="Text Placeholder 7">
            <a:extLst>
              <a:ext uri="{FF2B5EF4-FFF2-40B4-BE49-F238E27FC236}">
                <a16:creationId xmlns:a16="http://schemas.microsoft.com/office/drawing/2014/main" id="{63DC2A4D-4F4F-5018-FECF-5F1BCA1C1B7E}"/>
              </a:ext>
            </a:extLst>
          </p:cNvPr>
          <p:cNvSpPr>
            <a:spLocks noGrp="1"/>
          </p:cNvSpPr>
          <p:nvPr>
            <p:ph type="body" sz="quarter" idx="13" hasCustomPrompt="1"/>
          </p:nvPr>
        </p:nvSpPr>
        <p:spPr>
          <a:xfrm>
            <a:off x="984898" y="1970495"/>
            <a:ext cx="4222750" cy="870209"/>
          </a:xfrm>
          <a:prstGeom prst="rect">
            <a:avLst/>
          </a:prstGeom>
        </p:spPr>
        <p:txBody>
          <a:bodyPr/>
          <a:lstStyle>
            <a:lvl1pPr marL="0" indent="0">
              <a:buNone/>
              <a:defRPr sz="5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01</a:t>
            </a:r>
          </a:p>
        </p:txBody>
      </p:sp>
    </p:spTree>
    <p:extLst>
      <p:ext uri="{BB962C8B-B14F-4D97-AF65-F5344CB8AC3E}">
        <p14:creationId xmlns:p14="http://schemas.microsoft.com/office/powerpoint/2010/main" val="102124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B0583CC9-3D47-B05A-035D-9745986B8270}"/>
              </a:ext>
            </a:extLst>
          </p:cNvPr>
          <p:cNvSpPr>
            <a:spLocks noGrp="1"/>
          </p:cNvSpPr>
          <p:nvPr>
            <p:ph type="body" sz="quarter" idx="11" hasCustomPrompt="1"/>
          </p:nvPr>
        </p:nvSpPr>
        <p:spPr>
          <a:xfrm>
            <a:off x="1025279" y="2057598"/>
            <a:ext cx="4312142" cy="2581075"/>
          </a:xfrm>
          <a:prstGeom prst="rect">
            <a:avLst/>
          </a:prstGeom>
        </p:spPr>
        <p:txBody>
          <a:bodyPr/>
          <a:lstStyle>
            <a:lvl1pPr marL="0" indent="0">
              <a:lnSpc>
                <a:spcPct val="70000"/>
              </a:lnSpc>
              <a:buNone/>
              <a:defRPr sz="6600" b="0">
                <a:solidFill>
                  <a:schemeClr val="tx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THE SLIDE </a:t>
            </a:r>
          </a:p>
          <a:p>
            <a:pPr lvl="0"/>
            <a:r>
              <a:rPr lang="en-GB"/>
              <a:t>TITLE GOES </a:t>
            </a:r>
          </a:p>
          <a:p>
            <a:pPr lvl="0"/>
            <a:r>
              <a:rPr lang="en-GB"/>
              <a:t>HERE!</a:t>
            </a:r>
            <a:endParaRPr lang="en-US"/>
          </a:p>
        </p:txBody>
      </p:sp>
      <p:sp>
        <p:nvSpPr>
          <p:cNvPr id="3" name="Text Placeholder 7">
            <a:extLst>
              <a:ext uri="{FF2B5EF4-FFF2-40B4-BE49-F238E27FC236}">
                <a16:creationId xmlns:a16="http://schemas.microsoft.com/office/drawing/2014/main" id="{7C5880AD-580D-C685-C20E-86FE20E8735F}"/>
              </a:ext>
            </a:extLst>
          </p:cNvPr>
          <p:cNvSpPr>
            <a:spLocks noGrp="1"/>
          </p:cNvSpPr>
          <p:nvPr>
            <p:ph type="body" sz="quarter" idx="12" hasCustomPrompt="1"/>
          </p:nvPr>
        </p:nvSpPr>
        <p:spPr>
          <a:xfrm>
            <a:off x="6854581" y="2057598"/>
            <a:ext cx="4222750" cy="2581075"/>
          </a:xfrm>
          <a:prstGeom prst="rect">
            <a:avLst/>
          </a:prstGeom>
        </p:spPr>
        <p:txBody>
          <a:bodyPr/>
          <a:lstStyle>
            <a:lvl1pPr marL="0" indent="0">
              <a:buNone/>
              <a:defRPr sz="140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Do you know what helps you make your point clear? Lists like this one:</a:t>
            </a:r>
          </a:p>
          <a:p>
            <a:pPr lvl="0"/>
            <a:r>
              <a:rPr lang="en-GB"/>
              <a:t>● They’re simple</a:t>
            </a:r>
          </a:p>
          <a:p>
            <a:pPr lvl="0"/>
            <a:r>
              <a:rPr lang="en-GB"/>
              <a:t>● You can organize your ideas </a:t>
            </a:r>
          </a:p>
          <a:p>
            <a:pPr lvl="0"/>
            <a:r>
              <a:rPr lang="en-GB"/>
              <a:t>● You’ll never forget to buy milk again!</a:t>
            </a:r>
          </a:p>
          <a:p>
            <a:pPr lvl="0"/>
            <a:r>
              <a:rPr lang="en-GB"/>
              <a:t>And the most important thing: the audience won’t miss the point of your presentation</a:t>
            </a:r>
          </a:p>
        </p:txBody>
      </p:sp>
    </p:spTree>
    <p:extLst>
      <p:ext uri="{BB962C8B-B14F-4D97-AF65-F5344CB8AC3E}">
        <p14:creationId xmlns:p14="http://schemas.microsoft.com/office/powerpoint/2010/main" val="353666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Picture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B2B03F-4D6F-0916-D86C-7AA39A63DA52}"/>
              </a:ext>
            </a:extLst>
          </p:cNvPr>
          <p:cNvSpPr>
            <a:spLocks noGrp="1"/>
          </p:cNvSpPr>
          <p:nvPr>
            <p:ph type="pic" sz="quarter" idx="10"/>
          </p:nvPr>
        </p:nvSpPr>
        <p:spPr>
          <a:xfrm>
            <a:off x="6096000" y="0"/>
            <a:ext cx="6096000" cy="6858000"/>
          </a:xfrm>
          <a:prstGeom prst="rect">
            <a:avLst/>
          </a:prstGeom>
        </p:spPr>
        <p:txBody>
          <a:bodyPr/>
          <a:lstStyle/>
          <a:p>
            <a:endParaRPr lang="en-GB"/>
          </a:p>
        </p:txBody>
      </p:sp>
      <p:sp>
        <p:nvSpPr>
          <p:cNvPr id="2" name="Text Placeholder 7">
            <a:extLst>
              <a:ext uri="{FF2B5EF4-FFF2-40B4-BE49-F238E27FC236}">
                <a16:creationId xmlns:a16="http://schemas.microsoft.com/office/drawing/2014/main" id="{60B9F4BB-2BFA-8393-961D-B94A479FEC08}"/>
              </a:ext>
            </a:extLst>
          </p:cNvPr>
          <p:cNvSpPr>
            <a:spLocks noGrp="1"/>
          </p:cNvSpPr>
          <p:nvPr>
            <p:ph type="body" sz="quarter" idx="11" hasCustomPrompt="1"/>
          </p:nvPr>
        </p:nvSpPr>
        <p:spPr>
          <a:xfrm>
            <a:off x="974234" y="2390385"/>
            <a:ext cx="4222750" cy="562365"/>
          </a:xfrm>
          <a:prstGeom prst="rect">
            <a:avLst/>
          </a:prstGeom>
        </p:spPr>
        <p:txBody>
          <a:bodyPr/>
          <a:lstStyle>
            <a:lvl1pPr marL="0" indent="0">
              <a:lnSpc>
                <a:spcPct val="70000"/>
              </a:lnSpc>
              <a:buNone/>
              <a:defRPr sz="4000" b="0">
                <a:solidFill>
                  <a:schemeClr val="tx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About The Expo</a:t>
            </a:r>
            <a:endParaRPr lang="en-US"/>
          </a:p>
        </p:txBody>
      </p:sp>
      <p:sp>
        <p:nvSpPr>
          <p:cNvPr id="3" name="Text Placeholder 7">
            <a:extLst>
              <a:ext uri="{FF2B5EF4-FFF2-40B4-BE49-F238E27FC236}">
                <a16:creationId xmlns:a16="http://schemas.microsoft.com/office/drawing/2014/main" id="{4A40B054-2233-C080-AEA6-A5EEFB7F3D75}"/>
              </a:ext>
            </a:extLst>
          </p:cNvPr>
          <p:cNvSpPr>
            <a:spLocks noGrp="1"/>
          </p:cNvSpPr>
          <p:nvPr>
            <p:ph type="body" sz="quarter" idx="12" hasCustomPrompt="1"/>
          </p:nvPr>
        </p:nvSpPr>
        <p:spPr>
          <a:xfrm>
            <a:off x="974234" y="3115070"/>
            <a:ext cx="4222750" cy="1971280"/>
          </a:xfrm>
          <a:prstGeom prst="rect">
            <a:avLst/>
          </a:prstGeom>
        </p:spPr>
        <p:txBody>
          <a:bodyPr/>
          <a:lstStyle>
            <a:lvl1pPr marL="0" indent="0">
              <a:buNone/>
              <a:defRPr sz="140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This year's Architecture Expo will be held at the fabulous Hong Kong City Hall. The Expo is constantly developing and demonstrating effective cooperation between the development market and the architects. This year's record-breaking edition of the Expo will feature 230 exhibitors and 25 speakers from over 30 countries.</a:t>
            </a:r>
          </a:p>
        </p:txBody>
      </p:sp>
    </p:spTree>
    <p:extLst>
      <p:ext uri="{BB962C8B-B14F-4D97-AF65-F5344CB8AC3E}">
        <p14:creationId xmlns:p14="http://schemas.microsoft.com/office/powerpoint/2010/main" val="128416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Picture 2">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B2B03F-4D6F-0916-D86C-7AA39A63DA52}"/>
              </a:ext>
            </a:extLst>
          </p:cNvPr>
          <p:cNvSpPr>
            <a:spLocks noGrp="1"/>
          </p:cNvSpPr>
          <p:nvPr>
            <p:ph type="pic" sz="quarter" idx="10"/>
          </p:nvPr>
        </p:nvSpPr>
        <p:spPr>
          <a:xfrm>
            <a:off x="0" y="0"/>
            <a:ext cx="6096000" cy="6858000"/>
          </a:xfrm>
          <a:prstGeom prst="rect">
            <a:avLst/>
          </a:prstGeom>
        </p:spPr>
        <p:txBody>
          <a:bodyPr/>
          <a:lstStyle/>
          <a:p>
            <a:endParaRPr lang="en-GB"/>
          </a:p>
        </p:txBody>
      </p:sp>
      <p:sp>
        <p:nvSpPr>
          <p:cNvPr id="3" name="Text Placeholder 7">
            <a:extLst>
              <a:ext uri="{FF2B5EF4-FFF2-40B4-BE49-F238E27FC236}">
                <a16:creationId xmlns:a16="http://schemas.microsoft.com/office/drawing/2014/main" id="{7A15583D-897F-CA1F-99BC-546C330D7B7E}"/>
              </a:ext>
            </a:extLst>
          </p:cNvPr>
          <p:cNvSpPr>
            <a:spLocks noGrp="1"/>
          </p:cNvSpPr>
          <p:nvPr>
            <p:ph type="body" sz="quarter" idx="11" hasCustomPrompt="1"/>
          </p:nvPr>
        </p:nvSpPr>
        <p:spPr>
          <a:xfrm>
            <a:off x="6584459" y="2218935"/>
            <a:ext cx="4312142" cy="1752990"/>
          </a:xfrm>
          <a:prstGeom prst="rect">
            <a:avLst/>
          </a:prstGeom>
        </p:spPr>
        <p:txBody>
          <a:bodyPr/>
          <a:lstStyle>
            <a:lvl1pPr marL="0" indent="0">
              <a:lnSpc>
                <a:spcPct val="70000"/>
              </a:lnSpc>
              <a:buNone/>
              <a:defRPr sz="66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About Our</a:t>
            </a:r>
          </a:p>
          <a:p>
            <a:pPr lvl="0"/>
            <a:r>
              <a:rPr lang="en-GB"/>
              <a:t>Company</a:t>
            </a:r>
            <a:endParaRPr lang="en-US"/>
          </a:p>
        </p:txBody>
      </p:sp>
      <p:sp>
        <p:nvSpPr>
          <p:cNvPr id="5" name="Text Placeholder 7">
            <a:extLst>
              <a:ext uri="{FF2B5EF4-FFF2-40B4-BE49-F238E27FC236}">
                <a16:creationId xmlns:a16="http://schemas.microsoft.com/office/drawing/2014/main" id="{45582061-5557-7AEB-84BE-F8FE0AECDE42}"/>
              </a:ext>
            </a:extLst>
          </p:cNvPr>
          <p:cNvSpPr>
            <a:spLocks noGrp="1"/>
          </p:cNvSpPr>
          <p:nvPr>
            <p:ph type="body" sz="quarter" idx="12" hasCustomPrompt="1"/>
          </p:nvPr>
        </p:nvSpPr>
        <p:spPr>
          <a:xfrm>
            <a:off x="6584458" y="4067570"/>
            <a:ext cx="4222750" cy="1223533"/>
          </a:xfrm>
          <a:prstGeom prst="rect">
            <a:avLst/>
          </a:prstGeom>
        </p:spPr>
        <p:txBody>
          <a:bodyPr/>
          <a:lstStyle>
            <a:lvl1pPr marL="0" indent="0">
              <a:buNone/>
              <a:defRPr sz="140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Our goal is to ensure that your business is up to date with the latest digital technologies and all your colleagues and employees are fully equipped for the best results.</a:t>
            </a:r>
          </a:p>
        </p:txBody>
      </p:sp>
    </p:spTree>
    <p:extLst>
      <p:ext uri="{BB962C8B-B14F-4D97-AF65-F5344CB8AC3E}">
        <p14:creationId xmlns:p14="http://schemas.microsoft.com/office/powerpoint/2010/main" val="278702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4 columns">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7A15583D-897F-CA1F-99BC-546C330D7B7E}"/>
              </a:ext>
            </a:extLst>
          </p:cNvPr>
          <p:cNvSpPr>
            <a:spLocks noGrp="1"/>
          </p:cNvSpPr>
          <p:nvPr>
            <p:ph type="body" sz="quarter" idx="11" hasCustomPrompt="1"/>
          </p:nvPr>
        </p:nvSpPr>
        <p:spPr>
          <a:xfrm>
            <a:off x="399066" y="4919628"/>
            <a:ext cx="4312142" cy="1612712"/>
          </a:xfrm>
          <a:prstGeom prst="rect">
            <a:avLst/>
          </a:prstGeom>
        </p:spPr>
        <p:txBody>
          <a:bodyPr/>
          <a:lstStyle>
            <a:lvl1pPr marL="0" indent="0">
              <a:lnSpc>
                <a:spcPct val="70000"/>
              </a:lnSpc>
              <a:buNone/>
              <a:defRPr sz="66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What We Do</a:t>
            </a:r>
            <a:endParaRPr lang="en-US"/>
          </a:p>
        </p:txBody>
      </p:sp>
      <p:sp>
        <p:nvSpPr>
          <p:cNvPr id="5" name="Text Placeholder 7">
            <a:extLst>
              <a:ext uri="{FF2B5EF4-FFF2-40B4-BE49-F238E27FC236}">
                <a16:creationId xmlns:a16="http://schemas.microsoft.com/office/drawing/2014/main" id="{45582061-5557-7AEB-84BE-F8FE0AECDE42}"/>
              </a:ext>
            </a:extLst>
          </p:cNvPr>
          <p:cNvSpPr>
            <a:spLocks noGrp="1"/>
          </p:cNvSpPr>
          <p:nvPr>
            <p:ph type="body" sz="quarter" idx="12" hasCustomPrompt="1"/>
          </p:nvPr>
        </p:nvSpPr>
        <p:spPr>
          <a:xfrm>
            <a:off x="5796320" y="4683426"/>
            <a:ext cx="2711942" cy="1223533"/>
          </a:xfrm>
          <a:prstGeom prst="rect">
            <a:avLst/>
          </a:prstGeom>
        </p:spPr>
        <p:txBody>
          <a:bodyPr/>
          <a:lstStyle>
            <a:lvl1pPr marL="0" indent="0">
              <a:buNone/>
              <a:defRPr sz="120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We develop the strategy, conception, and ideology of the project and offer you city planning ideas.</a:t>
            </a:r>
          </a:p>
        </p:txBody>
      </p:sp>
      <p:sp>
        <p:nvSpPr>
          <p:cNvPr id="6" name="Text Placeholder 7">
            <a:extLst>
              <a:ext uri="{FF2B5EF4-FFF2-40B4-BE49-F238E27FC236}">
                <a16:creationId xmlns:a16="http://schemas.microsoft.com/office/drawing/2014/main" id="{DB7F555A-0FE9-EE8C-7079-30B8E4778A06}"/>
              </a:ext>
            </a:extLst>
          </p:cNvPr>
          <p:cNvSpPr>
            <a:spLocks noGrp="1"/>
          </p:cNvSpPr>
          <p:nvPr>
            <p:ph type="body" sz="quarter" idx="13" hasCustomPrompt="1"/>
          </p:nvPr>
        </p:nvSpPr>
        <p:spPr>
          <a:xfrm>
            <a:off x="5796320" y="4163176"/>
            <a:ext cx="2711942" cy="357222"/>
          </a:xfrm>
          <a:prstGeom prst="rect">
            <a:avLst/>
          </a:prstGeom>
        </p:spPr>
        <p:txBody>
          <a:bodyPr/>
          <a:lstStyle>
            <a:lvl1pPr marL="0" indent="0" algn="ctr">
              <a:lnSpc>
                <a:spcPct val="70000"/>
              </a:lnSpc>
              <a:buNone/>
              <a:defRPr sz="2800" b="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Concepts</a:t>
            </a:r>
            <a:endParaRPr lang="en-US"/>
          </a:p>
        </p:txBody>
      </p:sp>
      <p:sp>
        <p:nvSpPr>
          <p:cNvPr id="7" name="Text Placeholder 7">
            <a:extLst>
              <a:ext uri="{FF2B5EF4-FFF2-40B4-BE49-F238E27FC236}">
                <a16:creationId xmlns:a16="http://schemas.microsoft.com/office/drawing/2014/main" id="{4CC21893-1137-5950-600D-6610B2B05E4A}"/>
              </a:ext>
            </a:extLst>
          </p:cNvPr>
          <p:cNvSpPr>
            <a:spLocks noGrp="1"/>
          </p:cNvSpPr>
          <p:nvPr>
            <p:ph type="body" sz="quarter" idx="14" hasCustomPrompt="1"/>
          </p:nvPr>
        </p:nvSpPr>
        <p:spPr>
          <a:xfrm>
            <a:off x="5796320" y="1895353"/>
            <a:ext cx="2711942" cy="1223533"/>
          </a:xfrm>
          <a:prstGeom prst="rect">
            <a:avLst/>
          </a:prstGeom>
        </p:spPr>
        <p:txBody>
          <a:bodyPr/>
          <a:lstStyle>
            <a:lvl1pPr marL="0" indent="0">
              <a:buNone/>
              <a:defRPr sz="120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We can estimate your company's opportunities, explore your economic status, </a:t>
            </a:r>
            <a:r>
              <a:rPr lang="en-GB" err="1"/>
              <a:t>analyze</a:t>
            </a:r>
            <a:r>
              <a:rPr lang="en-GB"/>
              <a:t> your vehicle access and foot traffic.</a:t>
            </a:r>
          </a:p>
        </p:txBody>
      </p:sp>
      <p:sp>
        <p:nvSpPr>
          <p:cNvPr id="8" name="Text Placeholder 7">
            <a:extLst>
              <a:ext uri="{FF2B5EF4-FFF2-40B4-BE49-F238E27FC236}">
                <a16:creationId xmlns:a16="http://schemas.microsoft.com/office/drawing/2014/main" id="{0F713965-7E15-5030-7E6A-5FB0D1B51706}"/>
              </a:ext>
            </a:extLst>
          </p:cNvPr>
          <p:cNvSpPr>
            <a:spLocks noGrp="1"/>
          </p:cNvSpPr>
          <p:nvPr>
            <p:ph type="body" sz="quarter" idx="15" hasCustomPrompt="1"/>
          </p:nvPr>
        </p:nvSpPr>
        <p:spPr>
          <a:xfrm>
            <a:off x="5796320" y="1375103"/>
            <a:ext cx="2711942" cy="357222"/>
          </a:xfrm>
          <a:prstGeom prst="rect">
            <a:avLst/>
          </a:prstGeom>
        </p:spPr>
        <p:txBody>
          <a:bodyPr/>
          <a:lstStyle>
            <a:lvl1pPr marL="0" indent="0" algn="ctr">
              <a:lnSpc>
                <a:spcPct val="70000"/>
              </a:lnSpc>
              <a:buNone/>
              <a:defRPr sz="2800" b="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Analytics</a:t>
            </a:r>
            <a:endParaRPr lang="en-US"/>
          </a:p>
        </p:txBody>
      </p:sp>
      <p:sp>
        <p:nvSpPr>
          <p:cNvPr id="9" name="Text Placeholder 7">
            <a:extLst>
              <a:ext uri="{FF2B5EF4-FFF2-40B4-BE49-F238E27FC236}">
                <a16:creationId xmlns:a16="http://schemas.microsoft.com/office/drawing/2014/main" id="{C75F9DD8-DE6C-52A5-26C4-D281A5DF3CB9}"/>
              </a:ext>
            </a:extLst>
          </p:cNvPr>
          <p:cNvSpPr>
            <a:spLocks noGrp="1"/>
          </p:cNvSpPr>
          <p:nvPr>
            <p:ph type="body" sz="quarter" idx="16" hasCustomPrompt="1"/>
          </p:nvPr>
        </p:nvSpPr>
        <p:spPr>
          <a:xfrm>
            <a:off x="8938117" y="4683426"/>
            <a:ext cx="2711942" cy="1223533"/>
          </a:xfrm>
          <a:prstGeom prst="rect">
            <a:avLst/>
          </a:prstGeom>
        </p:spPr>
        <p:txBody>
          <a:bodyPr/>
          <a:lstStyle>
            <a:lvl1pPr marL="0" indent="0">
              <a:buNone/>
              <a:defRPr sz="120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We help </a:t>
            </a:r>
            <a:r>
              <a:rPr lang="en-GB" err="1"/>
              <a:t>startups</a:t>
            </a:r>
            <a:r>
              <a:rPr lang="en-GB"/>
              <a:t> to create their visual identity, according to our marketing research.</a:t>
            </a:r>
          </a:p>
        </p:txBody>
      </p:sp>
      <p:sp>
        <p:nvSpPr>
          <p:cNvPr id="10" name="Text Placeholder 7">
            <a:extLst>
              <a:ext uri="{FF2B5EF4-FFF2-40B4-BE49-F238E27FC236}">
                <a16:creationId xmlns:a16="http://schemas.microsoft.com/office/drawing/2014/main" id="{705E8122-E8DA-36F2-851C-B87A22377052}"/>
              </a:ext>
            </a:extLst>
          </p:cNvPr>
          <p:cNvSpPr>
            <a:spLocks noGrp="1"/>
          </p:cNvSpPr>
          <p:nvPr>
            <p:ph type="body" sz="quarter" idx="17" hasCustomPrompt="1"/>
          </p:nvPr>
        </p:nvSpPr>
        <p:spPr>
          <a:xfrm>
            <a:off x="8938117" y="4163176"/>
            <a:ext cx="2711942" cy="357222"/>
          </a:xfrm>
          <a:prstGeom prst="rect">
            <a:avLst/>
          </a:prstGeom>
        </p:spPr>
        <p:txBody>
          <a:bodyPr/>
          <a:lstStyle>
            <a:lvl1pPr marL="0" indent="0" algn="ctr">
              <a:lnSpc>
                <a:spcPct val="70000"/>
              </a:lnSpc>
              <a:buNone/>
              <a:defRPr sz="2800" b="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Motion</a:t>
            </a:r>
            <a:endParaRPr lang="en-US"/>
          </a:p>
        </p:txBody>
      </p:sp>
      <p:sp>
        <p:nvSpPr>
          <p:cNvPr id="11" name="Text Placeholder 7">
            <a:extLst>
              <a:ext uri="{FF2B5EF4-FFF2-40B4-BE49-F238E27FC236}">
                <a16:creationId xmlns:a16="http://schemas.microsoft.com/office/drawing/2014/main" id="{CBC73D55-6CBA-075E-2EB0-21C50884BE5E}"/>
              </a:ext>
            </a:extLst>
          </p:cNvPr>
          <p:cNvSpPr>
            <a:spLocks noGrp="1"/>
          </p:cNvSpPr>
          <p:nvPr>
            <p:ph type="body" sz="quarter" idx="18" hasCustomPrompt="1"/>
          </p:nvPr>
        </p:nvSpPr>
        <p:spPr>
          <a:xfrm>
            <a:off x="8938117" y="1895353"/>
            <a:ext cx="2711942" cy="1223533"/>
          </a:xfrm>
          <a:prstGeom prst="rect">
            <a:avLst/>
          </a:prstGeom>
        </p:spPr>
        <p:txBody>
          <a:bodyPr/>
          <a:lstStyle>
            <a:lvl1pPr marL="0" indent="0">
              <a:buNone/>
              <a:defRPr sz="120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We develop the main conception of a company according to the company's targets and develop strategies of competitive advantage.</a:t>
            </a:r>
          </a:p>
        </p:txBody>
      </p:sp>
      <p:sp>
        <p:nvSpPr>
          <p:cNvPr id="12" name="Text Placeholder 7">
            <a:extLst>
              <a:ext uri="{FF2B5EF4-FFF2-40B4-BE49-F238E27FC236}">
                <a16:creationId xmlns:a16="http://schemas.microsoft.com/office/drawing/2014/main" id="{CE12B3F4-C9F7-0BD9-F860-932BBF1762C4}"/>
              </a:ext>
            </a:extLst>
          </p:cNvPr>
          <p:cNvSpPr>
            <a:spLocks noGrp="1"/>
          </p:cNvSpPr>
          <p:nvPr>
            <p:ph type="body" sz="quarter" idx="19" hasCustomPrompt="1"/>
          </p:nvPr>
        </p:nvSpPr>
        <p:spPr>
          <a:xfrm>
            <a:off x="8938117" y="1375103"/>
            <a:ext cx="2711942" cy="357222"/>
          </a:xfrm>
          <a:prstGeom prst="rect">
            <a:avLst/>
          </a:prstGeom>
        </p:spPr>
        <p:txBody>
          <a:bodyPr/>
          <a:lstStyle>
            <a:lvl1pPr marL="0" indent="0" algn="ctr">
              <a:lnSpc>
                <a:spcPct val="70000"/>
              </a:lnSpc>
              <a:buNone/>
              <a:defRPr sz="2800" b="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Marketing</a:t>
            </a:r>
            <a:endParaRPr lang="en-US"/>
          </a:p>
        </p:txBody>
      </p:sp>
    </p:spTree>
    <p:extLst>
      <p:ext uri="{BB962C8B-B14F-4D97-AF65-F5344CB8AC3E}">
        <p14:creationId xmlns:p14="http://schemas.microsoft.com/office/powerpoint/2010/main" val="325830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866D841-CD48-2853-6572-E355141AB30B}"/>
              </a:ext>
            </a:extLst>
          </p:cNvPr>
          <p:cNvSpPr>
            <a:spLocks noGrp="1"/>
          </p:cNvSpPr>
          <p:nvPr>
            <p:ph type="body" sz="quarter" idx="11" hasCustomPrompt="1"/>
          </p:nvPr>
        </p:nvSpPr>
        <p:spPr>
          <a:xfrm>
            <a:off x="1828396" y="2128620"/>
            <a:ext cx="8320102" cy="1833780"/>
          </a:xfrm>
          <a:prstGeom prst="rect">
            <a:avLst/>
          </a:prstGeom>
        </p:spPr>
        <p:txBody>
          <a:bodyPr>
            <a:noAutofit/>
          </a:bodyPr>
          <a:lstStyle>
            <a:lvl1pPr marL="0" indent="0" algn="ctr">
              <a:lnSpc>
                <a:spcPct val="70000"/>
              </a:lnSpc>
              <a:buNone/>
              <a:defRPr sz="6600" b="1">
                <a:solidFill>
                  <a:schemeClr val="accent1"/>
                </a:solidFill>
                <a:latin typeface="+mn-lt"/>
              </a:defRPr>
            </a:lvl1pPr>
          </a:lstStyle>
          <a:p>
            <a:pPr lvl="0"/>
            <a:r>
              <a:rPr lang="en-GB"/>
              <a:t>How to write headlines </a:t>
            </a:r>
          </a:p>
          <a:p>
            <a:pPr lvl="0"/>
            <a:r>
              <a:rPr lang="en-GB"/>
              <a:t>that actually work?</a:t>
            </a:r>
          </a:p>
        </p:txBody>
      </p:sp>
      <p:sp>
        <p:nvSpPr>
          <p:cNvPr id="2" name="Text Placeholder 7">
            <a:extLst>
              <a:ext uri="{FF2B5EF4-FFF2-40B4-BE49-F238E27FC236}">
                <a16:creationId xmlns:a16="http://schemas.microsoft.com/office/drawing/2014/main" id="{E1665008-5016-F2E7-E2F2-8A8D20D23CE5}"/>
              </a:ext>
            </a:extLst>
          </p:cNvPr>
          <p:cNvSpPr>
            <a:spLocks noGrp="1"/>
          </p:cNvSpPr>
          <p:nvPr>
            <p:ph type="body" sz="quarter" idx="12" hasCustomPrompt="1"/>
          </p:nvPr>
        </p:nvSpPr>
        <p:spPr>
          <a:xfrm>
            <a:off x="3671886" y="1354753"/>
            <a:ext cx="4222750" cy="466527"/>
          </a:xfrm>
          <a:prstGeom prst="rect">
            <a:avLst/>
          </a:prstGeom>
        </p:spPr>
        <p:txBody>
          <a:bodyPr/>
          <a:lstStyle>
            <a:lvl1pPr marL="0" indent="0" algn="ctr">
              <a:buNone/>
              <a:defRPr sz="140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1F1F1F"/>
                </a:solidFill>
                <a:effectLst/>
                <a:uLnTx/>
                <a:uFillTx/>
                <a:latin typeface="Calibri Light"/>
                <a:ea typeface="+mn-ea"/>
                <a:cs typeface="+mn-cs"/>
              </a:rPr>
              <a:t>Maureen </a:t>
            </a:r>
            <a:r>
              <a:rPr kumimoji="0" lang="en-GB" sz="2400" b="0" i="0" u="none" strike="noStrike" kern="1200" cap="none" spc="0" normalizeH="0" baseline="0" noProof="0" err="1">
                <a:ln>
                  <a:noFill/>
                </a:ln>
                <a:solidFill>
                  <a:srgbClr val="1F1F1F"/>
                </a:solidFill>
                <a:effectLst/>
                <a:uLnTx/>
                <a:uFillTx/>
                <a:latin typeface="Calibri Light"/>
                <a:ea typeface="+mn-ea"/>
                <a:cs typeface="+mn-cs"/>
              </a:rPr>
              <a:t>Zehring</a:t>
            </a:r>
            <a:endParaRPr kumimoji="0" lang="en-GB" sz="2400" b="0" i="0" u="none" strike="noStrike" kern="1200" cap="none" spc="0" normalizeH="0" baseline="0" noProof="0">
              <a:ln>
                <a:noFill/>
              </a:ln>
              <a:solidFill>
                <a:srgbClr val="1F1F1F"/>
              </a:solidFill>
              <a:effectLst/>
              <a:uLnTx/>
              <a:uFillTx/>
              <a:latin typeface="Calibri Light"/>
              <a:ea typeface="+mn-ea"/>
              <a:cs typeface="+mn-cs"/>
            </a:endParaRPr>
          </a:p>
        </p:txBody>
      </p:sp>
      <p:sp>
        <p:nvSpPr>
          <p:cNvPr id="3" name="Text Placeholder 7">
            <a:extLst>
              <a:ext uri="{FF2B5EF4-FFF2-40B4-BE49-F238E27FC236}">
                <a16:creationId xmlns:a16="http://schemas.microsoft.com/office/drawing/2014/main" id="{9F44896B-8B0D-5BB5-9FE0-560A8FF6D6E2}"/>
              </a:ext>
            </a:extLst>
          </p:cNvPr>
          <p:cNvSpPr>
            <a:spLocks noGrp="1"/>
          </p:cNvSpPr>
          <p:nvPr>
            <p:ph type="body" sz="quarter" idx="13" hasCustomPrompt="1"/>
          </p:nvPr>
        </p:nvSpPr>
        <p:spPr>
          <a:xfrm>
            <a:off x="3060699" y="4038898"/>
            <a:ext cx="5445125" cy="1104700"/>
          </a:xfrm>
          <a:prstGeom prst="rect">
            <a:avLst/>
          </a:prstGeom>
        </p:spPr>
        <p:txBody>
          <a:bodyPr/>
          <a:lstStyle>
            <a:lvl1pPr marL="0" indent="0" algn="ctr">
              <a:buNone/>
              <a:defRPr sz="140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1F1F1F"/>
                </a:solidFill>
                <a:effectLst/>
                <a:uLnTx/>
                <a:uFillTx/>
                <a:latin typeface="Calibri"/>
                <a:ea typeface="+mn-ea"/>
                <a:cs typeface="+mn-cs"/>
              </a:rPr>
              <a:t>A headline's purpose is to quickly and briefly draw attention to the story. It is generally written by a copy editor, but may also be written by the writer, the page layout designer, or other editors.</a:t>
            </a:r>
          </a:p>
        </p:txBody>
      </p:sp>
    </p:spTree>
    <p:extLst>
      <p:ext uri="{BB962C8B-B14F-4D97-AF65-F5344CB8AC3E}">
        <p14:creationId xmlns:p14="http://schemas.microsoft.com/office/powerpoint/2010/main" val="400309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B2B03F-4D6F-0916-D86C-7AA39A63DA52}"/>
              </a:ext>
            </a:extLst>
          </p:cNvPr>
          <p:cNvSpPr>
            <a:spLocks noGrp="1"/>
          </p:cNvSpPr>
          <p:nvPr>
            <p:ph type="pic" sz="quarter" idx="10"/>
          </p:nvPr>
        </p:nvSpPr>
        <p:spPr>
          <a:xfrm>
            <a:off x="1273175" y="1578769"/>
            <a:ext cx="3940175" cy="3700462"/>
          </a:xfrm>
          <a:prstGeom prst="rect">
            <a:avLst/>
          </a:prstGeom>
        </p:spPr>
        <p:txBody>
          <a:bodyPr/>
          <a:lstStyle/>
          <a:p>
            <a:endParaRPr lang="en-GB"/>
          </a:p>
        </p:txBody>
      </p:sp>
      <p:sp>
        <p:nvSpPr>
          <p:cNvPr id="8" name="Text Placeholder 7">
            <a:extLst>
              <a:ext uri="{FF2B5EF4-FFF2-40B4-BE49-F238E27FC236}">
                <a16:creationId xmlns:a16="http://schemas.microsoft.com/office/drawing/2014/main" id="{DC0BF237-416A-06EE-3062-B88E3B29E8DD}"/>
              </a:ext>
            </a:extLst>
          </p:cNvPr>
          <p:cNvSpPr>
            <a:spLocks noGrp="1"/>
          </p:cNvSpPr>
          <p:nvPr>
            <p:ph type="body" sz="quarter" idx="11" hasCustomPrompt="1"/>
          </p:nvPr>
        </p:nvSpPr>
        <p:spPr>
          <a:xfrm>
            <a:off x="6096000" y="2040583"/>
            <a:ext cx="5095875" cy="1590675"/>
          </a:xfrm>
          <a:prstGeom prst="rect">
            <a:avLst/>
          </a:prstGeom>
        </p:spPr>
        <p:txBody>
          <a:bodyPr/>
          <a:lstStyle>
            <a:lvl1pPr marL="0" indent="0">
              <a:buNone/>
              <a:defRPr sz="1400">
                <a:solidFill>
                  <a:schemeClr val="bg1"/>
                </a:solidFill>
                <a:latin typeface="+mn-lt"/>
                <a:cs typeface="Calibri Light" panose="020F03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E7E7E7"/>
                </a:solidFill>
                <a:effectLst/>
                <a:uLnTx/>
                <a:uFillTx/>
                <a:latin typeface="Calibri"/>
                <a:ea typeface="+mn-ea"/>
                <a:cs typeface="+mn-cs"/>
              </a:rPr>
              <a:t>If you look at space companies, they've failed either because they've had a technical solution where success was not a possible outcome, they were unable to attract a critical mass of talent, or they just ran out of money. The finish line is usually a lot further away than you think.</a:t>
            </a:r>
          </a:p>
        </p:txBody>
      </p:sp>
      <p:sp>
        <p:nvSpPr>
          <p:cNvPr id="10" name="Text Placeholder 9">
            <a:extLst>
              <a:ext uri="{FF2B5EF4-FFF2-40B4-BE49-F238E27FC236}">
                <a16:creationId xmlns:a16="http://schemas.microsoft.com/office/drawing/2014/main" id="{AD1D1070-370C-1ECF-4F1B-16884E32F5EB}"/>
              </a:ext>
            </a:extLst>
          </p:cNvPr>
          <p:cNvSpPr>
            <a:spLocks noGrp="1"/>
          </p:cNvSpPr>
          <p:nvPr>
            <p:ph type="body" sz="quarter" idx="12" hasCustomPrompt="1"/>
          </p:nvPr>
        </p:nvSpPr>
        <p:spPr>
          <a:xfrm>
            <a:off x="6096000" y="3862387"/>
            <a:ext cx="3829050" cy="681038"/>
          </a:xfrm>
          <a:prstGeom prst="rect">
            <a:avLst/>
          </a:prstGeom>
        </p:spPr>
        <p:txBody>
          <a:bodyPr/>
          <a:lstStyle>
            <a:lvl1pPr marL="0" indent="0">
              <a:buNone/>
              <a:defRPr>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E7E7E7"/>
                </a:solidFill>
                <a:effectLst/>
                <a:uLnTx/>
                <a:uFillTx/>
                <a:latin typeface="Calibri Light"/>
                <a:ea typeface="+mn-ea"/>
                <a:cs typeface="+mn-cs"/>
              </a:rPr>
              <a:t>Elon Musk, CEO of SpaceX</a:t>
            </a:r>
          </a:p>
        </p:txBody>
      </p:sp>
    </p:spTree>
    <p:extLst>
      <p:ext uri="{BB962C8B-B14F-4D97-AF65-F5344CB8AC3E}">
        <p14:creationId xmlns:p14="http://schemas.microsoft.com/office/powerpoint/2010/main" val="227072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B2B03F-4D6F-0916-D86C-7AA39A63DA52}"/>
              </a:ext>
            </a:extLst>
          </p:cNvPr>
          <p:cNvSpPr>
            <a:spLocks noGrp="1"/>
          </p:cNvSpPr>
          <p:nvPr>
            <p:ph type="pic" sz="quarter" idx="10"/>
          </p:nvPr>
        </p:nvSpPr>
        <p:spPr>
          <a:xfrm>
            <a:off x="2040775" y="4602231"/>
            <a:ext cx="1521633" cy="1512833"/>
          </a:xfrm>
          <a:prstGeom prst="rect">
            <a:avLst/>
          </a:prstGeom>
        </p:spPr>
        <p:txBody>
          <a:bodyPr/>
          <a:lstStyle/>
          <a:p>
            <a:endParaRPr lang="en-GB"/>
          </a:p>
        </p:txBody>
      </p:sp>
      <p:cxnSp>
        <p:nvCxnSpPr>
          <p:cNvPr id="6" name="Straight Connector 5">
            <a:extLst>
              <a:ext uri="{FF2B5EF4-FFF2-40B4-BE49-F238E27FC236}">
                <a16:creationId xmlns:a16="http://schemas.microsoft.com/office/drawing/2014/main" id="{5F4EF012-A6F1-7DDF-BA47-04712E136513}"/>
              </a:ext>
            </a:extLst>
          </p:cNvPr>
          <p:cNvCxnSpPr>
            <a:cxnSpLocks/>
          </p:cNvCxnSpPr>
          <p:nvPr userDrawn="1"/>
        </p:nvCxnSpPr>
        <p:spPr>
          <a:xfrm>
            <a:off x="2128058" y="1088967"/>
            <a:ext cx="8146472" cy="0"/>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E0845EC-0430-3672-AB09-5EF0B9725510}"/>
              </a:ext>
            </a:extLst>
          </p:cNvPr>
          <p:cNvCxnSpPr/>
          <p:nvPr userDrawn="1"/>
        </p:nvCxnSpPr>
        <p:spPr>
          <a:xfrm>
            <a:off x="2685010" y="3719945"/>
            <a:ext cx="0" cy="411480"/>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3D4C62C-9E89-7CB1-00C0-6DE2D2C44E8F}"/>
              </a:ext>
            </a:extLst>
          </p:cNvPr>
          <p:cNvCxnSpPr/>
          <p:nvPr userDrawn="1"/>
        </p:nvCxnSpPr>
        <p:spPr>
          <a:xfrm flipV="1">
            <a:off x="2685010" y="3719945"/>
            <a:ext cx="440575" cy="411480"/>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52439F7C-8C7E-1747-0D6A-FE654D47F165}"/>
              </a:ext>
            </a:extLst>
          </p:cNvPr>
          <p:cNvCxnSpPr/>
          <p:nvPr userDrawn="1"/>
        </p:nvCxnSpPr>
        <p:spPr>
          <a:xfrm flipH="1">
            <a:off x="2128058" y="3719945"/>
            <a:ext cx="556952" cy="0"/>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8297979-4CD6-0379-FFD9-B7A86A4EEC14}"/>
              </a:ext>
            </a:extLst>
          </p:cNvPr>
          <p:cNvCxnSpPr>
            <a:cxnSpLocks/>
          </p:cNvCxnSpPr>
          <p:nvPr userDrawn="1"/>
        </p:nvCxnSpPr>
        <p:spPr>
          <a:xfrm>
            <a:off x="3125585" y="3719945"/>
            <a:ext cx="7148945" cy="0"/>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54A9FBF9-E426-1D48-F5E7-2A65DBA8D037}"/>
              </a:ext>
            </a:extLst>
          </p:cNvPr>
          <p:cNvSpPr>
            <a:spLocks noGrp="1"/>
          </p:cNvSpPr>
          <p:nvPr>
            <p:ph type="body" sz="quarter" idx="11" hasCustomPrompt="1"/>
          </p:nvPr>
        </p:nvSpPr>
        <p:spPr>
          <a:xfrm>
            <a:off x="3125788" y="1690081"/>
            <a:ext cx="6103937" cy="1428750"/>
          </a:xfrm>
          <a:prstGeom prst="rect">
            <a:avLst/>
          </a:prstGeom>
        </p:spPr>
        <p:txBody>
          <a:bodyPr/>
          <a:lstStyle>
            <a:lvl1pPr marL="0" indent="0">
              <a:buNone/>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F1F1F"/>
                </a:solidFill>
                <a:effectLst/>
                <a:uLnTx/>
                <a:uFillTx/>
                <a:latin typeface="Calibri Light"/>
                <a:ea typeface="+mn-ea"/>
                <a:cs typeface="+mn-cs"/>
              </a:rPr>
              <a:t>You can't connect the dots looking forward; you can only connect them looking backwards. So you have to trust that the dots will somehow connect in your future. You have to trust in something – your gut, destiny, life, karma, whatever.</a:t>
            </a:r>
          </a:p>
        </p:txBody>
      </p:sp>
      <p:sp>
        <p:nvSpPr>
          <p:cNvPr id="7" name="Text Placeholder 6">
            <a:extLst>
              <a:ext uri="{FF2B5EF4-FFF2-40B4-BE49-F238E27FC236}">
                <a16:creationId xmlns:a16="http://schemas.microsoft.com/office/drawing/2014/main" id="{07CB1923-5922-0ED1-FCB3-D9362CAE9E51}"/>
              </a:ext>
            </a:extLst>
          </p:cNvPr>
          <p:cNvSpPr>
            <a:spLocks noGrp="1"/>
          </p:cNvSpPr>
          <p:nvPr>
            <p:ph type="body" sz="quarter" idx="12" hasCustomPrompt="1"/>
          </p:nvPr>
        </p:nvSpPr>
        <p:spPr>
          <a:xfrm>
            <a:off x="3829569" y="4872871"/>
            <a:ext cx="2371725" cy="971551"/>
          </a:xfrm>
          <a:prstGeom prst="rect">
            <a:avLst/>
          </a:prstGeom>
        </p:spPr>
        <p:txBody>
          <a:bodyPr/>
          <a:lstStyle>
            <a:lvl1pPr marL="0" indent="0">
              <a:buNone/>
              <a:defRPr sz="2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1F1F1F"/>
                </a:solidFill>
                <a:effectLst/>
                <a:uLnTx/>
                <a:uFillTx/>
                <a:latin typeface="Calibri Light"/>
                <a:ea typeface="+mn-ea"/>
                <a:cs typeface="+mn-cs"/>
              </a:rPr>
              <a:t>Steve Jobs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1F1F1F"/>
                </a:solidFill>
                <a:effectLst/>
                <a:uLnTx/>
                <a:uFillTx/>
                <a:latin typeface="Calibri Light"/>
                <a:ea typeface="+mn-ea"/>
                <a:cs typeface="+mn-cs"/>
              </a:rPr>
              <a:t>Apple CEO</a:t>
            </a:r>
          </a:p>
          <a:p>
            <a:pPr lvl="0"/>
            <a:endParaRPr lang="en-GB"/>
          </a:p>
        </p:txBody>
      </p:sp>
    </p:spTree>
    <p:extLst>
      <p:ext uri="{BB962C8B-B14F-4D97-AF65-F5344CB8AC3E}">
        <p14:creationId xmlns:p14="http://schemas.microsoft.com/office/powerpoint/2010/main" val="295452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958651"/>
      </p:ext>
    </p:extLst>
  </p:cSld>
  <p:clrMap bg1="lt1" tx1="dk1" bg2="lt2" tx2="dk2" accent1="accent1" accent2="accent2" accent3="accent3" accent4="accent4" accent5="accent5" accent6="accent6" hlink="hlink" folHlink="folHlink"/>
  <p:sldLayoutIdLst>
    <p:sldLayoutId id="2147483694" r:id="rId1"/>
    <p:sldLayoutId id="2147483676" r:id="rId2"/>
    <p:sldLayoutId id="2147483678" r:id="rId3"/>
    <p:sldLayoutId id="2147483679" r:id="rId4"/>
    <p:sldLayoutId id="2147483680" r:id="rId5"/>
    <p:sldLayoutId id="2147483697" r:id="rId6"/>
    <p:sldLayoutId id="2147483681" r:id="rId7"/>
    <p:sldLayoutId id="2147483677" r:id="rId8"/>
    <p:sldLayoutId id="2147483682" r:id="rId9"/>
    <p:sldLayoutId id="2147483661" r:id="rId10"/>
    <p:sldLayoutId id="2147483673" r:id="rId11"/>
    <p:sldLayoutId id="2147483674" r:id="rId12"/>
    <p:sldLayoutId id="2147483687" r:id="rId13"/>
    <p:sldLayoutId id="2147483684" r:id="rId14"/>
    <p:sldLayoutId id="2147483685" r:id="rId15"/>
    <p:sldLayoutId id="2147483686" r:id="rId16"/>
    <p:sldLayoutId id="2147483695" r:id="rId17"/>
    <p:sldLayoutId id="2147483698" r:id="rId18"/>
    <p:sldLayoutId id="214748369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image" Target="../media/image3.png"/><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notesSlide" Target="../notesSlides/notesSlide2.xml"/><Relationship Id="rId16"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2.png"/><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image" Target="../media/image4.sv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7.emf"/><Relationship Id="rId5" Type="http://schemas.openxmlformats.org/officeDocument/2006/relationships/image" Target="../media/image2.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3.xml"/><Relationship Id="rId11" Type="http://schemas.openxmlformats.org/officeDocument/2006/relationships/image" Target="../media/image9.png"/><Relationship Id="rId5" Type="http://schemas.openxmlformats.org/officeDocument/2006/relationships/diagramQuickStyle" Target="../diagrams/quickStyle3.xml"/><Relationship Id="rId10" Type="http://schemas.openxmlformats.org/officeDocument/2006/relationships/image" Target="../media/image2.png"/><Relationship Id="rId4" Type="http://schemas.openxmlformats.org/officeDocument/2006/relationships/diagramLayout" Target="../diagrams/layout3.xml"/><Relationship Id="rId9" Type="http://schemas.openxmlformats.org/officeDocument/2006/relationships/image" Target="../media/image4.sv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2.png"/><Relationship Id="rId10" Type="http://schemas.openxmlformats.org/officeDocument/2006/relationships/image" Target="../media/image17.png"/><Relationship Id="rId4" Type="http://schemas.openxmlformats.org/officeDocument/2006/relationships/image" Target="../media/image4.sv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3.png"/><Relationship Id="rId7" Type="http://schemas.openxmlformats.org/officeDocument/2006/relationships/diagramLayout" Target="../diagrams/layout4.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Data" Target="../diagrams/data4.xml"/><Relationship Id="rId5" Type="http://schemas.openxmlformats.org/officeDocument/2006/relationships/image" Target="../media/image2.png"/><Relationship Id="rId10" Type="http://schemas.microsoft.com/office/2007/relationships/diagramDrawing" Target="../diagrams/drawing4.xml"/><Relationship Id="rId4" Type="http://schemas.openxmlformats.org/officeDocument/2006/relationships/image" Target="../media/image4.svg"/><Relationship Id="rId9"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9" Type="http://schemas.openxmlformats.org/officeDocument/2006/relationships/image" Target="../media/image53.png"/><Relationship Id="rId21" Type="http://schemas.openxmlformats.org/officeDocument/2006/relationships/image" Target="../media/image35.png"/><Relationship Id="rId34" Type="http://schemas.openxmlformats.org/officeDocument/2006/relationships/image" Target="../media/image48.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38" Type="http://schemas.openxmlformats.org/officeDocument/2006/relationships/image" Target="../media/image52.png"/><Relationship Id="rId2" Type="http://schemas.openxmlformats.org/officeDocument/2006/relationships/notesSlide" Target="../notesSlides/notesSlide9.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19.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jpeg"/><Relationship Id="rId37" Type="http://schemas.openxmlformats.org/officeDocument/2006/relationships/image" Target="../media/image51.png"/><Relationship Id="rId5" Type="http://schemas.openxmlformats.org/officeDocument/2006/relationships/image" Target="../media/image2.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jpeg"/><Relationship Id="rId36" Type="http://schemas.openxmlformats.org/officeDocument/2006/relationships/image" Target="../media/image50.pn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jpeg"/><Relationship Id="rId4" Type="http://schemas.openxmlformats.org/officeDocument/2006/relationships/image" Target="../media/image4.sv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jpeg"/><Relationship Id="rId30" Type="http://schemas.openxmlformats.org/officeDocument/2006/relationships/image" Target="../media/image44.png"/><Relationship Id="rId35" Type="http://schemas.openxmlformats.org/officeDocument/2006/relationships/image" Target="../media/image49.png"/><Relationship Id="rId8" Type="http://schemas.openxmlformats.org/officeDocument/2006/relationships/image" Target="../media/image2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3E18A5-6F33-7B8E-BD87-9998DEE043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143" y="3626913"/>
            <a:ext cx="3722914" cy="618661"/>
          </a:xfrm>
          <a:prstGeom prst="rect">
            <a:avLst/>
          </a:prstGeom>
        </p:spPr>
      </p:pic>
      <p:sp>
        <p:nvSpPr>
          <p:cNvPr id="3" name="TextBox 2">
            <a:extLst>
              <a:ext uri="{FF2B5EF4-FFF2-40B4-BE49-F238E27FC236}">
                <a16:creationId xmlns:a16="http://schemas.microsoft.com/office/drawing/2014/main" id="{6F48C435-B00D-1CF6-96C3-8E9FC14B04D1}"/>
              </a:ext>
            </a:extLst>
          </p:cNvPr>
          <p:cNvSpPr txBox="1"/>
          <p:nvPr/>
        </p:nvSpPr>
        <p:spPr>
          <a:xfrm>
            <a:off x="473143" y="5464549"/>
            <a:ext cx="7870757" cy="707886"/>
          </a:xfrm>
          <a:prstGeom prst="rect">
            <a:avLst/>
          </a:prstGeom>
          <a:noFill/>
        </p:spPr>
        <p:txBody>
          <a:bodyPr wrap="square" rtlCol="0">
            <a:spAutoFit/>
          </a:bodyPr>
          <a:lstStyle/>
          <a:p>
            <a:r>
              <a:rPr lang="en-AU" sz="2000" err="1">
                <a:latin typeface="Commissioner" pitchFamily="2" charset="0"/>
                <a:ea typeface="Helvetica Neue" panose="02000503000000020004" pitchFamily="2" charset="0"/>
                <a:cs typeface="Helvetica Neue" panose="02000503000000020004" pitchFamily="2" charset="0"/>
              </a:rPr>
              <a:t>Aimilios</a:t>
            </a:r>
            <a:r>
              <a:rPr lang="en-AU" sz="2000">
                <a:latin typeface="Commissioner" pitchFamily="2" charset="0"/>
                <a:ea typeface="Helvetica Neue" panose="02000503000000020004" pitchFamily="2" charset="0"/>
                <a:cs typeface="Helvetica Neue" panose="02000503000000020004" pitchFamily="2" charset="0"/>
              </a:rPr>
              <a:t> </a:t>
            </a:r>
            <a:r>
              <a:rPr lang="en-AU" sz="2000" err="1">
                <a:latin typeface="Commissioner" pitchFamily="2" charset="0"/>
                <a:ea typeface="Helvetica Neue" panose="02000503000000020004" pitchFamily="2" charset="0"/>
                <a:cs typeface="Helvetica Neue" panose="02000503000000020004" pitchFamily="2" charset="0"/>
              </a:rPr>
              <a:t>Mouchtaropoulos</a:t>
            </a:r>
            <a:r>
              <a:rPr lang="en-AU" sz="2000">
                <a:latin typeface="Commissioner" pitchFamily="2" charset="0"/>
                <a:ea typeface="Helvetica Neue" panose="02000503000000020004" pitchFamily="2" charset="0"/>
                <a:cs typeface="Helvetica Neue" panose="02000503000000020004" pitchFamily="2" charset="0"/>
              </a:rPr>
              <a:t>, Co-founder &amp; Chief Marketing Officer</a:t>
            </a:r>
          </a:p>
          <a:p>
            <a:r>
              <a:rPr lang="en-US" sz="2000">
                <a:solidFill>
                  <a:schemeClr val="accent1"/>
                </a:solidFill>
                <a:latin typeface="Commissioner Light" pitchFamily="2" charset="0"/>
                <a:ea typeface="Helvetica Neue" panose="02000503000000020004" pitchFamily="2" charset="0"/>
                <a:cs typeface="Helvetica Neue" panose="02000503000000020004" pitchFamily="2" charset="0"/>
              </a:rPr>
              <a:t>Blue Growth Piraeus</a:t>
            </a:r>
            <a:r>
              <a:rPr lang="en-US" sz="2000">
                <a:solidFill>
                  <a:schemeClr val="bg1">
                    <a:lumMod val="90000"/>
                  </a:schemeClr>
                </a:solidFill>
                <a:latin typeface="Commissioner Light" pitchFamily="2" charset="0"/>
                <a:ea typeface="Helvetica Neue" panose="02000503000000020004" pitchFamily="2" charset="0"/>
                <a:cs typeface="Helvetica Neue" panose="02000503000000020004" pitchFamily="2" charset="0"/>
              </a:rPr>
              <a:t>| </a:t>
            </a:r>
            <a:r>
              <a:rPr lang="en-US" sz="2000">
                <a:solidFill>
                  <a:schemeClr val="bg2">
                    <a:lumMod val="90000"/>
                  </a:schemeClr>
                </a:solidFill>
                <a:latin typeface="Commissioner" pitchFamily="2" charset="0"/>
                <a:ea typeface="Helvetica Neue" panose="02000503000000020004" pitchFamily="2" charset="0"/>
                <a:cs typeface="Helvetica Neue" panose="02000503000000020004" pitchFamily="2" charset="0"/>
              </a:rPr>
              <a:t>06</a:t>
            </a:r>
            <a:r>
              <a:rPr lang="en-US" sz="2000" baseline="30000">
                <a:solidFill>
                  <a:schemeClr val="bg2">
                    <a:lumMod val="90000"/>
                  </a:schemeClr>
                </a:solidFill>
                <a:latin typeface="Commissioner" pitchFamily="2" charset="0"/>
                <a:ea typeface="Helvetica Neue" panose="02000503000000020004" pitchFamily="2" charset="0"/>
                <a:cs typeface="Helvetica Neue" panose="02000503000000020004" pitchFamily="2" charset="0"/>
              </a:rPr>
              <a:t>h</a:t>
            </a:r>
            <a:r>
              <a:rPr lang="en-US" sz="2000">
                <a:solidFill>
                  <a:schemeClr val="bg2">
                    <a:lumMod val="90000"/>
                  </a:schemeClr>
                </a:solidFill>
                <a:latin typeface="Commissioner" pitchFamily="2" charset="0"/>
                <a:ea typeface="Helvetica Neue" panose="02000503000000020004" pitchFamily="2" charset="0"/>
                <a:cs typeface="Helvetica Neue" panose="02000503000000020004" pitchFamily="2" charset="0"/>
              </a:rPr>
              <a:t> of August</a:t>
            </a:r>
            <a:r>
              <a:rPr lang="en-GR" sz="2000">
                <a:solidFill>
                  <a:schemeClr val="bg2">
                    <a:lumMod val="90000"/>
                  </a:schemeClr>
                </a:solidFill>
                <a:latin typeface="Commissioner" pitchFamily="2" charset="0"/>
                <a:ea typeface="Helvetica Neue" panose="02000503000000020004" pitchFamily="2" charset="0"/>
                <a:cs typeface="Helvetica Neue" panose="02000503000000020004" pitchFamily="2" charset="0"/>
              </a:rPr>
              <a:t> 2023</a:t>
            </a:r>
          </a:p>
        </p:txBody>
      </p:sp>
      <p:sp>
        <p:nvSpPr>
          <p:cNvPr id="4" name="TextBox 3">
            <a:extLst>
              <a:ext uri="{FF2B5EF4-FFF2-40B4-BE49-F238E27FC236}">
                <a16:creationId xmlns:a16="http://schemas.microsoft.com/office/drawing/2014/main" id="{97061AC9-FB23-0C08-B2B6-9D87CC394FAA}"/>
              </a:ext>
            </a:extLst>
          </p:cNvPr>
          <p:cNvSpPr txBox="1"/>
          <p:nvPr/>
        </p:nvSpPr>
        <p:spPr>
          <a:xfrm>
            <a:off x="473143" y="4789571"/>
            <a:ext cx="7659469" cy="646331"/>
          </a:xfrm>
          <a:prstGeom prst="rect">
            <a:avLst/>
          </a:prstGeom>
          <a:noFill/>
        </p:spPr>
        <p:txBody>
          <a:bodyPr wrap="square" rtlCol="0">
            <a:spAutoFit/>
          </a:bodyPr>
          <a:lstStyle/>
          <a:p>
            <a:r>
              <a:rPr lang="en-GR" sz="3600" b="1">
                <a:latin typeface="Open Sans ExtraBold" pitchFamily="2" charset="0"/>
                <a:ea typeface="Open Sans ExtraBold" pitchFamily="2" charset="0"/>
                <a:cs typeface="Open Sans ExtraBold" pitchFamily="2" charset="0"/>
              </a:rPr>
              <a:t>Energy-as-a-Service</a:t>
            </a:r>
          </a:p>
        </p:txBody>
      </p:sp>
      <p:sp>
        <p:nvSpPr>
          <p:cNvPr id="5" name="Rectangle 4">
            <a:extLst>
              <a:ext uri="{FF2B5EF4-FFF2-40B4-BE49-F238E27FC236}">
                <a16:creationId xmlns:a16="http://schemas.microsoft.com/office/drawing/2014/main" id="{B61242DD-127A-D028-8634-F2FEA3205459}"/>
              </a:ext>
            </a:extLst>
          </p:cNvPr>
          <p:cNvSpPr/>
          <p:nvPr/>
        </p:nvSpPr>
        <p:spPr>
          <a:xfrm flipH="1">
            <a:off x="331461" y="4789570"/>
            <a:ext cx="72000" cy="14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pic>
        <p:nvPicPr>
          <p:cNvPr id="7" name="Picture 6">
            <a:extLst>
              <a:ext uri="{FF2B5EF4-FFF2-40B4-BE49-F238E27FC236}">
                <a16:creationId xmlns:a16="http://schemas.microsoft.com/office/drawing/2014/main" id="{5F7F957A-5A8C-2822-AA94-043BFE1F8F97}"/>
              </a:ext>
            </a:extLst>
          </p:cNvPr>
          <p:cNvPicPr>
            <a:picLocks noChangeAspect="1"/>
          </p:cNvPicPr>
          <p:nvPr/>
        </p:nvPicPr>
        <p:blipFill rotWithShape="1">
          <a:blip r:embed="rId4">
            <a:extLst>
              <a:ext uri="{28A0092B-C50C-407E-A947-70E740481C1C}">
                <a14:useLocalDpi xmlns:a14="http://schemas.microsoft.com/office/drawing/2010/main" val="0"/>
              </a:ext>
            </a:extLst>
          </a:blip>
          <a:srcRect l="45471" r="11277" b="22763"/>
          <a:stretch/>
        </p:blipFill>
        <p:spPr>
          <a:xfrm>
            <a:off x="8343900" y="0"/>
            <a:ext cx="3848100" cy="6858000"/>
          </a:xfrm>
          <a:prstGeom prst="rect">
            <a:avLst/>
          </a:prstGeom>
        </p:spPr>
      </p:pic>
    </p:spTree>
    <p:extLst>
      <p:ext uri="{BB962C8B-B14F-4D97-AF65-F5344CB8AC3E}">
        <p14:creationId xmlns:p14="http://schemas.microsoft.com/office/powerpoint/2010/main" val="279396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40265E-7FA2-4E5E-903B-91959FC1781F}"/>
              </a:ext>
            </a:extLst>
          </p:cNvPr>
          <p:cNvSpPr txBox="1"/>
          <p:nvPr/>
        </p:nvSpPr>
        <p:spPr>
          <a:xfrm>
            <a:off x="304065" y="375141"/>
            <a:ext cx="7043184" cy="707886"/>
          </a:xfrm>
          <a:prstGeom prst="rect">
            <a:avLst/>
          </a:prstGeom>
          <a:noFill/>
        </p:spPr>
        <p:txBody>
          <a:bodyPr wrap="square" rtlCol="0">
            <a:spAutoFit/>
          </a:bodyPr>
          <a:lstStyle/>
          <a:p>
            <a:r>
              <a:rPr lang="en-AU" sz="4000" b="1">
                <a:solidFill>
                  <a:srgbClr val="C0C0C0"/>
                </a:solidFill>
                <a:uFill>
                  <a:solidFill>
                    <a:srgbClr val="39C0BA"/>
                  </a:solidFill>
                </a:uFill>
                <a:latin typeface="Open Sans ExtraBold" pitchFamily="2" charset="0"/>
                <a:ea typeface="Open Sans ExtraBold" pitchFamily="2" charset="0"/>
                <a:cs typeface="Open Sans ExtraBold" pitchFamily="2" charset="0"/>
              </a:rPr>
              <a:t>The Problem</a:t>
            </a:r>
            <a:endParaRPr lang="en-US" sz="4000" b="1">
              <a:solidFill>
                <a:srgbClr val="1F1F1F"/>
              </a:solidFill>
              <a:uFill>
                <a:solidFill>
                  <a:srgbClr val="39C0BA"/>
                </a:solidFill>
              </a:uFill>
              <a:latin typeface="Open Sans ExtraBold" pitchFamily="2" charset="0"/>
              <a:ea typeface="Open Sans ExtraBold" pitchFamily="2" charset="0"/>
              <a:cs typeface="Open Sans ExtraBold" pitchFamily="2" charset="0"/>
            </a:endParaRPr>
          </a:p>
        </p:txBody>
      </p:sp>
      <p:grpSp>
        <p:nvGrpSpPr>
          <p:cNvPr id="8" name="Group 7">
            <a:extLst>
              <a:ext uri="{FF2B5EF4-FFF2-40B4-BE49-F238E27FC236}">
                <a16:creationId xmlns:a16="http://schemas.microsoft.com/office/drawing/2014/main" id="{1797FFDF-B7FF-BC73-2EF5-C75ED1E2763B}"/>
              </a:ext>
            </a:extLst>
          </p:cNvPr>
          <p:cNvGrpSpPr/>
          <p:nvPr/>
        </p:nvGrpSpPr>
        <p:grpSpPr>
          <a:xfrm>
            <a:off x="177222" y="6330322"/>
            <a:ext cx="6315653" cy="518262"/>
            <a:chOff x="177222" y="6330322"/>
            <a:chExt cx="6315653" cy="518262"/>
          </a:xfrm>
        </p:grpSpPr>
        <p:sp>
          <p:nvSpPr>
            <p:cNvPr id="12" name="TextBox 11">
              <a:extLst>
                <a:ext uri="{FF2B5EF4-FFF2-40B4-BE49-F238E27FC236}">
                  <a16:creationId xmlns:a16="http://schemas.microsoft.com/office/drawing/2014/main" id="{B8CC6909-C2E9-A5B5-A4E0-507BDC244F41}"/>
                </a:ext>
              </a:extLst>
            </p:cNvPr>
            <p:cNvSpPr txBox="1"/>
            <p:nvPr/>
          </p:nvSpPr>
          <p:spPr>
            <a:xfrm>
              <a:off x="5699125" y="6427485"/>
              <a:ext cx="79375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B2B2B2"/>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 </a:t>
              </a:r>
              <a:fld id="{45F50D67-90B5-4465-AEC3-108A7E339D05}" type="slidenum">
                <a:rPr kumimoji="0" lang="en-US" sz="1400" b="0" i="0" u="none" strike="noStrike" kern="1200" cap="none" spc="0" normalizeH="0" baseline="0" noProof="0" smtClean="0">
                  <a:ln>
                    <a:noFill/>
                  </a:ln>
                  <a:solidFill>
                    <a:srgbClr val="39C0BA"/>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a:t>
              </a:fld>
              <a:r>
                <a:rPr kumimoji="0" lang="en-US" sz="1400" b="0" i="0" u="none" strike="noStrike" kern="1200" cap="none" spc="0" normalizeH="0" baseline="0" noProof="0">
                  <a:ln>
                    <a:noFill/>
                  </a:ln>
                  <a:solidFill>
                    <a:srgbClr val="B2B2B2"/>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 -</a:t>
              </a:r>
            </a:p>
          </p:txBody>
        </p:sp>
        <p:pic>
          <p:nvPicPr>
            <p:cNvPr id="10" name="Graphic 9">
              <a:extLst>
                <a:ext uri="{FF2B5EF4-FFF2-40B4-BE49-F238E27FC236}">
                  <a16:creationId xmlns:a16="http://schemas.microsoft.com/office/drawing/2014/main" id="{08D8C0AF-7770-2ECF-3702-DBCACD6691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222" y="6330322"/>
              <a:ext cx="1005114" cy="518262"/>
            </a:xfrm>
            <a:prstGeom prst="rect">
              <a:avLst/>
            </a:prstGeom>
          </p:spPr>
        </p:pic>
      </p:grpSp>
      <p:pic>
        <p:nvPicPr>
          <p:cNvPr id="17" name="Picture 16">
            <a:extLst>
              <a:ext uri="{FF2B5EF4-FFF2-40B4-BE49-F238E27FC236}">
                <a16:creationId xmlns:a16="http://schemas.microsoft.com/office/drawing/2014/main" id="{85D694D1-5CF3-E9AC-8799-2C414566E2D1}"/>
              </a:ext>
            </a:extLst>
          </p:cNvPr>
          <p:cNvPicPr>
            <a:picLocks noChangeAspect="1"/>
          </p:cNvPicPr>
          <p:nvPr/>
        </p:nvPicPr>
        <p:blipFill rotWithShape="1">
          <a:blip r:embed="rId5">
            <a:extLst>
              <a:ext uri="{28A0092B-C50C-407E-A947-70E740481C1C}">
                <a14:useLocalDpi xmlns:a14="http://schemas.microsoft.com/office/drawing/2010/main" val="0"/>
              </a:ext>
            </a:extLst>
          </a:blip>
          <a:srcRect l="67678" r="11277" b="22763"/>
          <a:stretch/>
        </p:blipFill>
        <p:spPr>
          <a:xfrm>
            <a:off x="10264397" y="71820"/>
            <a:ext cx="1872343" cy="6858000"/>
          </a:xfrm>
          <a:prstGeom prst="rect">
            <a:avLst/>
          </a:prstGeom>
        </p:spPr>
      </p:pic>
      <p:graphicFrame>
        <p:nvGraphicFramePr>
          <p:cNvPr id="138" name="Διάγραμμα 137">
            <a:extLst>
              <a:ext uri="{FF2B5EF4-FFF2-40B4-BE49-F238E27FC236}">
                <a16:creationId xmlns:a16="http://schemas.microsoft.com/office/drawing/2014/main" id="{C6CC5C03-3EA7-483B-1494-7A8D2A0BF31D}"/>
              </a:ext>
            </a:extLst>
          </p:cNvPr>
          <p:cNvGraphicFramePr/>
          <p:nvPr>
            <p:extLst>
              <p:ext uri="{D42A27DB-BD31-4B8C-83A1-F6EECF244321}">
                <p14:modId xmlns:p14="http://schemas.microsoft.com/office/powerpoint/2010/main" val="2177861580"/>
              </p:ext>
            </p:extLst>
          </p:nvPr>
        </p:nvGraphicFramePr>
        <p:xfrm>
          <a:off x="5409128" y="1659361"/>
          <a:ext cx="4443700" cy="38623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9" name="TextBox 138">
            <a:extLst>
              <a:ext uri="{FF2B5EF4-FFF2-40B4-BE49-F238E27FC236}">
                <a16:creationId xmlns:a16="http://schemas.microsoft.com/office/drawing/2014/main" id="{7F4FB249-59B5-FCAE-438F-255D3A07ABDC}"/>
              </a:ext>
            </a:extLst>
          </p:cNvPr>
          <p:cNvSpPr txBox="1"/>
          <p:nvPr/>
        </p:nvSpPr>
        <p:spPr>
          <a:xfrm>
            <a:off x="5811930" y="3275157"/>
            <a:ext cx="1602765" cy="584775"/>
          </a:xfrm>
          <a:prstGeom prst="rect">
            <a:avLst/>
          </a:prstGeom>
          <a:noFill/>
        </p:spPr>
        <p:txBody>
          <a:bodyPr wrap="square" rtlCol="0">
            <a:spAutoFit/>
          </a:bodyPr>
          <a:lstStyle/>
          <a:p>
            <a:pPr lvl="0" algn="ctr"/>
            <a:r>
              <a:rPr lang="en-GB" sz="1600" kern="1200">
                <a:solidFill>
                  <a:srgbClr val="39C0BA"/>
                </a:solidFill>
                <a:latin typeface="Commissioner" pitchFamily="2" charset="0"/>
                <a:ea typeface="Helvetica Neue" panose="02000503000000020004" pitchFamily="2" charset="0"/>
                <a:cs typeface="Helvetica Neue" panose="02000503000000020004" pitchFamily="2" charset="0"/>
              </a:rPr>
              <a:t>Shipowner &amp; Operator Pains</a:t>
            </a:r>
            <a:endParaRPr lang="el-GR" sz="1600" kern="1200">
              <a:solidFill>
                <a:srgbClr val="39C0BA"/>
              </a:solidFill>
              <a:latin typeface="Commissioner" pitchFamily="2" charset="0"/>
              <a:ea typeface="Helvetica Neue" panose="02000503000000020004" pitchFamily="2" charset="0"/>
              <a:cs typeface="Helvetica Neue" panose="02000503000000020004" pitchFamily="2" charset="0"/>
            </a:endParaRPr>
          </a:p>
        </p:txBody>
      </p:sp>
      <p:graphicFrame>
        <p:nvGraphicFramePr>
          <p:cNvPr id="2" name="Διάγραμμα 1">
            <a:extLst>
              <a:ext uri="{FF2B5EF4-FFF2-40B4-BE49-F238E27FC236}">
                <a16:creationId xmlns:a16="http://schemas.microsoft.com/office/drawing/2014/main" id="{BF00D73C-F5D7-1E17-37E9-37A3894B2DCF}"/>
              </a:ext>
            </a:extLst>
          </p:cNvPr>
          <p:cNvGraphicFramePr/>
          <p:nvPr>
            <p:extLst>
              <p:ext uri="{D42A27DB-BD31-4B8C-83A1-F6EECF244321}">
                <p14:modId xmlns:p14="http://schemas.microsoft.com/office/powerpoint/2010/main" val="3171237403"/>
              </p:ext>
            </p:extLst>
          </p:nvPr>
        </p:nvGraphicFramePr>
        <p:xfrm>
          <a:off x="-921637" y="1342969"/>
          <a:ext cx="4321962" cy="449513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cxnSp>
        <p:nvCxnSpPr>
          <p:cNvPr id="36" name="Ευθύγραμμο βέλος σύνδεσης 35">
            <a:extLst>
              <a:ext uri="{FF2B5EF4-FFF2-40B4-BE49-F238E27FC236}">
                <a16:creationId xmlns:a16="http://schemas.microsoft.com/office/drawing/2014/main" id="{1E4D632D-E0EE-1B49-068B-665E2C600998}"/>
              </a:ext>
            </a:extLst>
          </p:cNvPr>
          <p:cNvCxnSpPr>
            <a:cxnSpLocks/>
            <a:stCxn id="2" idx="3"/>
          </p:cNvCxnSpPr>
          <p:nvPr/>
        </p:nvCxnSpPr>
        <p:spPr>
          <a:xfrm>
            <a:off x="3400325" y="3590538"/>
            <a:ext cx="2411605" cy="16249"/>
          </a:xfrm>
          <a:prstGeom prst="straightConnector1">
            <a:avLst/>
          </a:prstGeom>
          <a:ln>
            <a:tailEnd type="triangle" w="lg" len="med"/>
          </a:ln>
        </p:spPr>
        <p:style>
          <a:lnRef idx="3">
            <a:schemeClr val="accent1"/>
          </a:lnRef>
          <a:fillRef idx="0">
            <a:schemeClr val="accent1"/>
          </a:fillRef>
          <a:effectRef idx="2">
            <a:schemeClr val="accent1"/>
          </a:effectRef>
          <a:fontRef idx="minor">
            <a:schemeClr val="tx1"/>
          </a:fontRef>
        </p:style>
      </p:cxnSp>
      <p:grpSp>
        <p:nvGrpSpPr>
          <p:cNvPr id="6" name="Ομάδα 5">
            <a:extLst>
              <a:ext uri="{FF2B5EF4-FFF2-40B4-BE49-F238E27FC236}">
                <a16:creationId xmlns:a16="http://schemas.microsoft.com/office/drawing/2014/main" id="{C2C71D94-C1E8-1707-F985-FAE13BA6E5BD}"/>
              </a:ext>
            </a:extLst>
          </p:cNvPr>
          <p:cNvGrpSpPr/>
          <p:nvPr/>
        </p:nvGrpSpPr>
        <p:grpSpPr>
          <a:xfrm>
            <a:off x="3838681" y="3657616"/>
            <a:ext cx="1534891" cy="341070"/>
            <a:chOff x="495532" y="1667284"/>
            <a:chExt cx="1534891" cy="341070"/>
          </a:xfrm>
        </p:grpSpPr>
        <p:sp>
          <p:nvSpPr>
            <p:cNvPr id="7" name="Ορθογώνιο 6">
              <a:extLst>
                <a:ext uri="{FF2B5EF4-FFF2-40B4-BE49-F238E27FC236}">
                  <a16:creationId xmlns:a16="http://schemas.microsoft.com/office/drawing/2014/main" id="{AF216876-A169-4B58-6FE4-E98D5675C825}"/>
                </a:ext>
              </a:extLst>
            </p:cNvPr>
            <p:cNvSpPr/>
            <p:nvPr/>
          </p:nvSpPr>
          <p:spPr>
            <a:xfrm>
              <a:off x="495532" y="1667284"/>
              <a:ext cx="1534891" cy="341070"/>
            </a:xfrm>
            <a:prstGeom prst="rect">
              <a:avLst/>
            </a:prstGeom>
            <a:solidFill>
              <a:schemeClr val="accent1">
                <a:hueOff val="0"/>
                <a:satOff val="0"/>
                <a:lumOff val="0"/>
                <a:alpha val="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EB6B9E08-4E75-4976-86B4-CB9D820B26D6}"/>
                </a:ext>
              </a:extLst>
            </p:cNvPr>
            <p:cNvSpPr txBox="1"/>
            <p:nvPr/>
          </p:nvSpPr>
          <p:spPr>
            <a:xfrm>
              <a:off x="495532" y="1667284"/>
              <a:ext cx="1534891" cy="341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tx1"/>
                  </a:solidFill>
                  <a:latin typeface="Commissioner" pitchFamily="2" charset="0"/>
                </a:rPr>
                <a:t>Cleaner solutions </a:t>
              </a:r>
              <a:endParaRPr lang="el-GR" sz="1400" b="1" kern="1200">
                <a:solidFill>
                  <a:schemeClr val="tx1"/>
                </a:solidFill>
                <a:latin typeface="Commissioner" pitchFamily="2" charset="0"/>
              </a:endParaRPr>
            </a:p>
          </p:txBody>
        </p:sp>
      </p:grpSp>
      <p:sp>
        <p:nvSpPr>
          <p:cNvPr id="13" name="Ορθογώνιο 12">
            <a:extLst>
              <a:ext uri="{FF2B5EF4-FFF2-40B4-BE49-F238E27FC236}">
                <a16:creationId xmlns:a16="http://schemas.microsoft.com/office/drawing/2014/main" id="{F837C68C-E2A5-9D49-7181-C87C6135257B}"/>
              </a:ext>
            </a:extLst>
          </p:cNvPr>
          <p:cNvSpPr/>
          <p:nvPr/>
        </p:nvSpPr>
        <p:spPr>
          <a:xfrm>
            <a:off x="4367639" y="2734333"/>
            <a:ext cx="476973" cy="449533"/>
          </a:xfrm>
          <a:prstGeom prst="rect">
            <a:avLst/>
          </a:prstGeom>
          <a:blipFill>
            <a:blip r:embed="rId16">
              <a:extLst>
                <a:ext uri="{28A0092B-C50C-407E-A947-70E740481C1C}">
                  <a14:useLocalDpi xmlns:a14="http://schemas.microsoft.com/office/drawing/2010/main" val="0"/>
                </a:ext>
              </a:extLst>
            </a:blip>
            <a:srcRect/>
            <a:stretch>
              <a:fillRect t="-3000" b="-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TextBox 13">
            <a:extLst>
              <a:ext uri="{FF2B5EF4-FFF2-40B4-BE49-F238E27FC236}">
                <a16:creationId xmlns:a16="http://schemas.microsoft.com/office/drawing/2014/main" id="{2DA8A869-A488-01F4-3949-2B0937531C2E}"/>
              </a:ext>
            </a:extLst>
          </p:cNvPr>
          <p:cNvSpPr txBox="1"/>
          <p:nvPr/>
        </p:nvSpPr>
        <p:spPr>
          <a:xfrm>
            <a:off x="4250249" y="3217405"/>
            <a:ext cx="711754" cy="338554"/>
          </a:xfrm>
          <a:prstGeom prst="rect">
            <a:avLst/>
          </a:prstGeom>
          <a:noFill/>
        </p:spPr>
        <p:txBody>
          <a:bodyPr wrap="square" rtlCol="0">
            <a:spAutoFit/>
          </a:bodyPr>
          <a:lstStyle/>
          <a:p>
            <a:pPr lvl="0" algn="ctr"/>
            <a:r>
              <a:rPr lang="en-GB" sz="1600" kern="1200">
                <a:solidFill>
                  <a:srgbClr val="39C0BA"/>
                </a:solidFill>
                <a:latin typeface="Commissioner" pitchFamily="2" charset="0"/>
                <a:ea typeface="Helvetica Neue" panose="02000503000000020004" pitchFamily="2" charset="0"/>
                <a:cs typeface="Helvetica Neue" panose="02000503000000020004" pitchFamily="2" charset="0"/>
              </a:rPr>
              <a:t>Need</a:t>
            </a:r>
            <a:endParaRPr lang="el-GR" sz="1600" kern="1200">
              <a:solidFill>
                <a:srgbClr val="39C0BA"/>
              </a:solidFill>
              <a:latin typeface="Commissioner"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26485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40265E-7FA2-4E5E-903B-91959FC1781F}"/>
              </a:ext>
            </a:extLst>
          </p:cNvPr>
          <p:cNvSpPr txBox="1"/>
          <p:nvPr/>
        </p:nvSpPr>
        <p:spPr>
          <a:xfrm>
            <a:off x="679779" y="345758"/>
            <a:ext cx="7043184" cy="707886"/>
          </a:xfrm>
          <a:prstGeom prst="rect">
            <a:avLst/>
          </a:prstGeom>
          <a:noFill/>
        </p:spPr>
        <p:txBody>
          <a:bodyPr wrap="square" rtlCol="0">
            <a:spAutoFit/>
          </a:bodyPr>
          <a:lstStyle/>
          <a:p>
            <a:r>
              <a:rPr lang="en-AU" sz="4000" b="1">
                <a:solidFill>
                  <a:srgbClr val="C0C0C0"/>
                </a:solidFill>
                <a:uFill>
                  <a:solidFill>
                    <a:srgbClr val="39C0BA"/>
                  </a:solidFill>
                </a:uFill>
                <a:latin typeface="Open Sans ExtraBold" pitchFamily="2" charset="0"/>
                <a:ea typeface="Open Sans ExtraBold" pitchFamily="2" charset="0"/>
                <a:cs typeface="Open Sans ExtraBold" pitchFamily="2" charset="0"/>
              </a:rPr>
              <a:t>The Solution</a:t>
            </a:r>
            <a:endParaRPr lang="en-US" sz="4000" b="1">
              <a:solidFill>
                <a:srgbClr val="1F1F1F"/>
              </a:solidFill>
              <a:uFill>
                <a:solidFill>
                  <a:srgbClr val="39C0BA"/>
                </a:solidFill>
              </a:uFill>
              <a:latin typeface="Open Sans ExtraBold" pitchFamily="2" charset="0"/>
              <a:ea typeface="Open Sans ExtraBold" pitchFamily="2" charset="0"/>
              <a:cs typeface="Open Sans ExtraBold" pitchFamily="2" charset="0"/>
            </a:endParaRPr>
          </a:p>
        </p:txBody>
      </p:sp>
      <p:grpSp>
        <p:nvGrpSpPr>
          <p:cNvPr id="8" name="Group 7">
            <a:extLst>
              <a:ext uri="{FF2B5EF4-FFF2-40B4-BE49-F238E27FC236}">
                <a16:creationId xmlns:a16="http://schemas.microsoft.com/office/drawing/2014/main" id="{1797FFDF-B7FF-BC73-2EF5-C75ED1E2763B}"/>
              </a:ext>
            </a:extLst>
          </p:cNvPr>
          <p:cNvGrpSpPr/>
          <p:nvPr/>
        </p:nvGrpSpPr>
        <p:grpSpPr>
          <a:xfrm>
            <a:off x="177222" y="6330322"/>
            <a:ext cx="6315653" cy="518262"/>
            <a:chOff x="177222" y="6330322"/>
            <a:chExt cx="6315653" cy="518262"/>
          </a:xfrm>
        </p:grpSpPr>
        <p:sp>
          <p:nvSpPr>
            <p:cNvPr id="12" name="TextBox 11">
              <a:extLst>
                <a:ext uri="{FF2B5EF4-FFF2-40B4-BE49-F238E27FC236}">
                  <a16:creationId xmlns:a16="http://schemas.microsoft.com/office/drawing/2014/main" id="{B8CC6909-C2E9-A5B5-A4E0-507BDC244F41}"/>
                </a:ext>
              </a:extLst>
            </p:cNvPr>
            <p:cNvSpPr txBox="1"/>
            <p:nvPr/>
          </p:nvSpPr>
          <p:spPr>
            <a:xfrm>
              <a:off x="5699125" y="6427485"/>
              <a:ext cx="79375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B2B2B2"/>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 </a:t>
              </a:r>
              <a:fld id="{45F50D67-90B5-4465-AEC3-108A7E339D05}" type="slidenum">
                <a:rPr kumimoji="0" lang="en-US" sz="1400" b="0" i="0" u="none" strike="noStrike" kern="1200" cap="none" spc="0" normalizeH="0" baseline="0" noProof="0" smtClean="0">
                  <a:ln>
                    <a:noFill/>
                  </a:ln>
                  <a:solidFill>
                    <a:srgbClr val="39C0BA"/>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3</a:t>
              </a:fld>
              <a:r>
                <a:rPr kumimoji="0" lang="en-US" sz="1400" b="0" i="0" u="none" strike="noStrike" kern="1200" cap="none" spc="0" normalizeH="0" baseline="0" noProof="0">
                  <a:ln>
                    <a:noFill/>
                  </a:ln>
                  <a:solidFill>
                    <a:srgbClr val="B2B2B2"/>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 -</a:t>
              </a:r>
            </a:p>
          </p:txBody>
        </p:sp>
        <p:pic>
          <p:nvPicPr>
            <p:cNvPr id="10" name="Graphic 9">
              <a:extLst>
                <a:ext uri="{FF2B5EF4-FFF2-40B4-BE49-F238E27FC236}">
                  <a16:creationId xmlns:a16="http://schemas.microsoft.com/office/drawing/2014/main" id="{08D8C0AF-7770-2ECF-3702-DBCACD6691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222" y="6330322"/>
              <a:ext cx="1005114" cy="518262"/>
            </a:xfrm>
            <a:prstGeom prst="rect">
              <a:avLst/>
            </a:prstGeom>
          </p:spPr>
        </p:pic>
      </p:grpSp>
      <p:pic>
        <p:nvPicPr>
          <p:cNvPr id="17" name="Picture 16">
            <a:extLst>
              <a:ext uri="{FF2B5EF4-FFF2-40B4-BE49-F238E27FC236}">
                <a16:creationId xmlns:a16="http://schemas.microsoft.com/office/drawing/2014/main" id="{85D694D1-5CF3-E9AC-8799-2C414566E2D1}"/>
              </a:ext>
            </a:extLst>
          </p:cNvPr>
          <p:cNvPicPr>
            <a:picLocks noChangeAspect="1"/>
          </p:cNvPicPr>
          <p:nvPr/>
        </p:nvPicPr>
        <p:blipFill rotWithShape="1">
          <a:blip r:embed="rId5">
            <a:extLst>
              <a:ext uri="{28A0092B-C50C-407E-A947-70E740481C1C}">
                <a14:useLocalDpi xmlns:a14="http://schemas.microsoft.com/office/drawing/2010/main" val="0"/>
              </a:ext>
            </a:extLst>
          </a:blip>
          <a:srcRect l="67678" r="11277" b="22763"/>
          <a:stretch/>
        </p:blipFill>
        <p:spPr>
          <a:xfrm>
            <a:off x="10319656" y="0"/>
            <a:ext cx="1872343" cy="6858000"/>
          </a:xfrm>
          <a:prstGeom prst="rect">
            <a:avLst/>
          </a:prstGeom>
        </p:spPr>
      </p:pic>
      <p:pic>
        <p:nvPicPr>
          <p:cNvPr id="3" name="Picture 2" descr="Graphical user interface&#10;&#10;Description automatically generated">
            <a:extLst>
              <a:ext uri="{FF2B5EF4-FFF2-40B4-BE49-F238E27FC236}">
                <a16:creationId xmlns:a16="http://schemas.microsoft.com/office/drawing/2014/main" id="{DC3B08D2-F105-AE73-B5E3-617E68317F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884" y="1049241"/>
            <a:ext cx="8627507" cy="5188321"/>
          </a:xfrm>
          <a:prstGeom prst="rect">
            <a:avLst/>
          </a:prstGeom>
        </p:spPr>
      </p:pic>
    </p:spTree>
    <p:extLst>
      <p:ext uri="{BB962C8B-B14F-4D97-AF65-F5344CB8AC3E}">
        <p14:creationId xmlns:p14="http://schemas.microsoft.com/office/powerpoint/2010/main" val="2801924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Στρογγυλεμένο ορθογώνιο 13">
            <a:extLst>
              <a:ext uri="{FF2B5EF4-FFF2-40B4-BE49-F238E27FC236}">
                <a16:creationId xmlns:a16="http://schemas.microsoft.com/office/drawing/2014/main" id="{2FC93364-42FC-CA67-ADF8-65CD476CF43E}"/>
              </a:ext>
            </a:extLst>
          </p:cNvPr>
          <p:cNvSpPr/>
          <p:nvPr/>
        </p:nvSpPr>
        <p:spPr>
          <a:xfrm>
            <a:off x="6660576" y="4477708"/>
            <a:ext cx="2948211" cy="2111745"/>
          </a:xfrm>
          <a:prstGeom prst="roundRect">
            <a:avLst/>
          </a:prstGeom>
          <a:solidFill>
            <a:schemeClr val="accent1">
              <a:alpha val="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00000"/>
              </a:lnSpc>
            </a:pPr>
            <a:r>
              <a:rPr lang="en-GB">
                <a:solidFill>
                  <a:schemeClr val="accent3">
                    <a:lumMod val="60000"/>
                    <a:lumOff val="40000"/>
                  </a:schemeClr>
                </a:solidFill>
                <a:latin typeface="Commissioner" pitchFamily="2" charset="0"/>
              </a:rPr>
              <a:t>Innovation</a:t>
            </a:r>
          </a:p>
          <a:p>
            <a:pPr lvl="0">
              <a:lnSpc>
                <a:spcPct val="100000"/>
              </a:lnSpc>
            </a:pPr>
            <a:endParaRPr lang="en-GB" sz="800">
              <a:solidFill>
                <a:schemeClr val="accent1"/>
              </a:solidFill>
              <a:latin typeface="Commissioner" pitchFamily="2" charset="0"/>
            </a:endParaRPr>
          </a:p>
          <a:p>
            <a:r>
              <a:rPr lang="en-GB" sz="1400">
                <a:solidFill>
                  <a:schemeClr val="tx1"/>
                </a:solidFill>
                <a:latin typeface="Commissioner" pitchFamily="2" charset="0"/>
              </a:rPr>
              <a:t>✓ T</a:t>
            </a:r>
            <a:r>
              <a:rPr lang="en-GB" sz="1400" b="0" i="0">
                <a:solidFill>
                  <a:schemeClr val="tx1"/>
                </a:solidFill>
                <a:latin typeface="Commissioner" pitchFamily="2" charset="0"/>
              </a:rPr>
              <a:t>he clean energy needed, when needed, where needed &amp; at a competitive price</a:t>
            </a:r>
          </a:p>
          <a:p>
            <a:pPr lvl="0">
              <a:lnSpc>
                <a:spcPct val="100000"/>
              </a:lnSpc>
            </a:pPr>
            <a:endParaRPr lang="el-GR" sz="1400">
              <a:solidFill>
                <a:schemeClr val="tx1"/>
              </a:solidFill>
              <a:latin typeface="Commissioner" pitchFamily="2" charset="0"/>
            </a:endParaRPr>
          </a:p>
          <a:p>
            <a:pPr lvl="0">
              <a:lnSpc>
                <a:spcPct val="100000"/>
              </a:lnSpc>
            </a:pPr>
            <a:r>
              <a:rPr lang="en-GB" sz="1400">
                <a:solidFill>
                  <a:schemeClr val="tx1"/>
                </a:solidFill>
                <a:latin typeface="Commissioner" pitchFamily="2" charset="0"/>
              </a:rPr>
              <a:t>✓ Scalability: Potential integration with any alternative fuel</a:t>
            </a:r>
            <a:endParaRPr lang="el-GR" sz="1400">
              <a:solidFill>
                <a:schemeClr val="tx1"/>
              </a:solidFill>
              <a:latin typeface="Commissioner" pitchFamily="2" charset="0"/>
            </a:endParaRPr>
          </a:p>
        </p:txBody>
      </p:sp>
      <p:sp>
        <p:nvSpPr>
          <p:cNvPr id="5" name="TextBox 4">
            <a:extLst>
              <a:ext uri="{FF2B5EF4-FFF2-40B4-BE49-F238E27FC236}">
                <a16:creationId xmlns:a16="http://schemas.microsoft.com/office/drawing/2014/main" id="{9B40265E-7FA2-4E5E-903B-91959FC1781F}"/>
              </a:ext>
            </a:extLst>
          </p:cNvPr>
          <p:cNvSpPr txBox="1"/>
          <p:nvPr/>
        </p:nvSpPr>
        <p:spPr>
          <a:xfrm>
            <a:off x="679778" y="345758"/>
            <a:ext cx="9639877" cy="707886"/>
          </a:xfrm>
          <a:prstGeom prst="rect">
            <a:avLst/>
          </a:prstGeom>
          <a:noFill/>
        </p:spPr>
        <p:txBody>
          <a:bodyPr wrap="square" rtlCol="0">
            <a:spAutoFit/>
          </a:bodyPr>
          <a:lstStyle/>
          <a:p>
            <a:r>
              <a:rPr lang="en-AU" sz="4000" b="1">
                <a:solidFill>
                  <a:srgbClr val="C0C0C0"/>
                </a:solidFill>
                <a:uFill>
                  <a:solidFill>
                    <a:srgbClr val="39C0BA"/>
                  </a:solidFill>
                </a:uFill>
                <a:latin typeface="Open Sans ExtraBold" panose="020B0606030504020204" pitchFamily="34" charset="0"/>
                <a:ea typeface="Open Sans ExtraBold" panose="020B0606030504020204" pitchFamily="34" charset="0"/>
                <a:cs typeface="Open Sans ExtraBold" panose="020B0606030504020204" pitchFamily="34" charset="0"/>
              </a:rPr>
              <a:t>The </a:t>
            </a:r>
            <a:r>
              <a:rPr lang="en-GB" sz="4000" b="1">
                <a:solidFill>
                  <a:srgbClr val="C0C0C0"/>
                </a:solidFill>
                <a:uFill>
                  <a:solidFill>
                    <a:srgbClr val="39C0BA"/>
                  </a:solidFill>
                </a:uFill>
                <a:latin typeface="Open Sans ExtraBold" panose="020B0606030504020204" pitchFamily="34" charset="0"/>
                <a:ea typeface="Open Sans ExtraBold" panose="020B0606030504020204" pitchFamily="34" charset="0"/>
                <a:cs typeface="Open Sans ExtraBold" panose="020B0606030504020204" pitchFamily="34" charset="0"/>
              </a:rPr>
              <a:t>Solution</a:t>
            </a:r>
            <a:endParaRPr lang="en-US" sz="4000" b="1">
              <a:solidFill>
                <a:srgbClr val="1F1F1F"/>
              </a:solidFill>
              <a:uFill>
                <a:solidFill>
                  <a:srgbClr val="39C0BA"/>
                </a:solidFill>
              </a:u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8" name="Group 7">
            <a:extLst>
              <a:ext uri="{FF2B5EF4-FFF2-40B4-BE49-F238E27FC236}">
                <a16:creationId xmlns:a16="http://schemas.microsoft.com/office/drawing/2014/main" id="{1797FFDF-B7FF-BC73-2EF5-C75ED1E2763B}"/>
              </a:ext>
            </a:extLst>
          </p:cNvPr>
          <p:cNvGrpSpPr/>
          <p:nvPr/>
        </p:nvGrpSpPr>
        <p:grpSpPr>
          <a:xfrm>
            <a:off x="177222" y="6330322"/>
            <a:ext cx="6315653" cy="518262"/>
            <a:chOff x="177222" y="6330322"/>
            <a:chExt cx="6315653" cy="518262"/>
          </a:xfrm>
        </p:grpSpPr>
        <p:sp>
          <p:nvSpPr>
            <p:cNvPr id="12" name="TextBox 11">
              <a:extLst>
                <a:ext uri="{FF2B5EF4-FFF2-40B4-BE49-F238E27FC236}">
                  <a16:creationId xmlns:a16="http://schemas.microsoft.com/office/drawing/2014/main" id="{B8CC6909-C2E9-A5B5-A4E0-507BDC244F41}"/>
                </a:ext>
              </a:extLst>
            </p:cNvPr>
            <p:cNvSpPr txBox="1"/>
            <p:nvPr/>
          </p:nvSpPr>
          <p:spPr>
            <a:xfrm>
              <a:off x="5699125" y="6427485"/>
              <a:ext cx="79375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B2B2B2"/>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 </a:t>
              </a:r>
              <a:fld id="{45F50D67-90B5-4465-AEC3-108A7E339D05}" type="slidenum">
                <a:rPr kumimoji="0" lang="en-US" sz="1400" b="0" i="0" u="none" strike="noStrike" kern="1200" cap="none" spc="0" normalizeH="0" baseline="0" noProof="0" smtClean="0">
                  <a:ln>
                    <a:noFill/>
                  </a:ln>
                  <a:solidFill>
                    <a:srgbClr val="39C0BA"/>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4</a:t>
              </a:fld>
              <a:r>
                <a:rPr kumimoji="0" lang="en-US" sz="1400" b="0" i="0" u="none" strike="noStrike" kern="1200" cap="none" spc="0" normalizeH="0" baseline="0" noProof="0">
                  <a:ln>
                    <a:noFill/>
                  </a:ln>
                  <a:solidFill>
                    <a:srgbClr val="B2B2B2"/>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 -</a:t>
              </a:r>
            </a:p>
          </p:txBody>
        </p:sp>
        <p:pic>
          <p:nvPicPr>
            <p:cNvPr id="10" name="Graphic 9">
              <a:extLst>
                <a:ext uri="{FF2B5EF4-FFF2-40B4-BE49-F238E27FC236}">
                  <a16:creationId xmlns:a16="http://schemas.microsoft.com/office/drawing/2014/main" id="{08D8C0AF-7770-2ECF-3702-DBCACD6691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222" y="6330322"/>
              <a:ext cx="1005114" cy="518262"/>
            </a:xfrm>
            <a:prstGeom prst="rect">
              <a:avLst/>
            </a:prstGeom>
          </p:spPr>
        </p:pic>
      </p:grpSp>
      <p:pic>
        <p:nvPicPr>
          <p:cNvPr id="17" name="Picture 16">
            <a:extLst>
              <a:ext uri="{FF2B5EF4-FFF2-40B4-BE49-F238E27FC236}">
                <a16:creationId xmlns:a16="http://schemas.microsoft.com/office/drawing/2014/main" id="{85D694D1-5CF3-E9AC-8799-2C414566E2D1}"/>
              </a:ext>
            </a:extLst>
          </p:cNvPr>
          <p:cNvPicPr>
            <a:picLocks noChangeAspect="1"/>
          </p:cNvPicPr>
          <p:nvPr/>
        </p:nvPicPr>
        <p:blipFill rotWithShape="1">
          <a:blip r:embed="rId5">
            <a:extLst>
              <a:ext uri="{28A0092B-C50C-407E-A947-70E740481C1C}">
                <a14:useLocalDpi xmlns:a14="http://schemas.microsoft.com/office/drawing/2010/main" val="0"/>
              </a:ext>
            </a:extLst>
          </a:blip>
          <a:srcRect l="67678" r="11277" b="22763"/>
          <a:stretch/>
        </p:blipFill>
        <p:spPr>
          <a:xfrm>
            <a:off x="10319656" y="0"/>
            <a:ext cx="1872343" cy="6858000"/>
          </a:xfrm>
          <a:prstGeom prst="rect">
            <a:avLst/>
          </a:prstGeom>
        </p:spPr>
      </p:pic>
      <p:pic>
        <p:nvPicPr>
          <p:cNvPr id="7" name="Picture 6">
            <a:extLst>
              <a:ext uri="{FF2B5EF4-FFF2-40B4-BE49-F238E27FC236}">
                <a16:creationId xmlns:a16="http://schemas.microsoft.com/office/drawing/2014/main" id="{0C323388-0FCD-A705-BF03-6AA367F1ECB1}"/>
              </a:ext>
            </a:extLst>
          </p:cNvPr>
          <p:cNvPicPr>
            <a:picLocks noChangeAspect="1"/>
          </p:cNvPicPr>
          <p:nvPr/>
        </p:nvPicPr>
        <p:blipFill>
          <a:blip r:embed="rId6">
            <a:duotone>
              <a:schemeClr val="accent3">
                <a:shade val="45000"/>
                <a:satMod val="135000"/>
              </a:schemeClr>
              <a:prstClr val="white"/>
            </a:duotone>
          </a:blip>
          <a:stretch>
            <a:fillRect/>
          </a:stretch>
        </p:blipFill>
        <p:spPr>
          <a:xfrm>
            <a:off x="177222" y="1053644"/>
            <a:ext cx="8249602" cy="4156128"/>
          </a:xfrm>
          <a:prstGeom prst="rect">
            <a:avLst/>
          </a:prstGeom>
        </p:spPr>
      </p:pic>
      <p:pic>
        <p:nvPicPr>
          <p:cNvPr id="9" name="Εικόνα 8">
            <a:extLst>
              <a:ext uri="{FF2B5EF4-FFF2-40B4-BE49-F238E27FC236}">
                <a16:creationId xmlns:a16="http://schemas.microsoft.com/office/drawing/2014/main" id="{D576157A-FA3C-DD13-3E8F-327624D81EB5}"/>
              </a:ext>
            </a:extLst>
          </p:cNvPr>
          <p:cNvPicPr>
            <a:picLocks noChangeAspect="1"/>
          </p:cNvPicPr>
          <p:nvPr/>
        </p:nvPicPr>
        <p:blipFill>
          <a:blip r:embed="rId7"/>
          <a:stretch>
            <a:fillRect/>
          </a:stretch>
        </p:blipFill>
        <p:spPr>
          <a:xfrm>
            <a:off x="8594525" y="3179011"/>
            <a:ext cx="1725130" cy="1725130"/>
          </a:xfrm>
          <a:prstGeom prst="rect">
            <a:avLst/>
          </a:prstGeom>
          <a:solidFill>
            <a:srgbClr val="E7E7E7"/>
          </a:solidFill>
        </p:spPr>
      </p:pic>
    </p:spTree>
    <p:extLst>
      <p:ext uri="{BB962C8B-B14F-4D97-AF65-F5344CB8AC3E}">
        <p14:creationId xmlns:p14="http://schemas.microsoft.com/office/powerpoint/2010/main" val="2544749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Διάγραμμα 28">
            <a:extLst>
              <a:ext uri="{FF2B5EF4-FFF2-40B4-BE49-F238E27FC236}">
                <a16:creationId xmlns:a16="http://schemas.microsoft.com/office/drawing/2014/main" id="{C5D324F6-55AC-26FE-1DA2-CB6DA12B02ED}"/>
              </a:ext>
            </a:extLst>
          </p:cNvPr>
          <p:cNvGraphicFramePr/>
          <p:nvPr>
            <p:extLst>
              <p:ext uri="{D42A27DB-BD31-4B8C-83A1-F6EECF244321}">
                <p14:modId xmlns:p14="http://schemas.microsoft.com/office/powerpoint/2010/main" val="1558992941"/>
              </p:ext>
            </p:extLst>
          </p:nvPr>
        </p:nvGraphicFramePr>
        <p:xfrm>
          <a:off x="5750996" y="3429000"/>
          <a:ext cx="4472010" cy="3039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B40265E-7FA2-4E5E-903B-91959FC1781F}"/>
              </a:ext>
            </a:extLst>
          </p:cNvPr>
          <p:cNvSpPr txBox="1"/>
          <p:nvPr/>
        </p:nvSpPr>
        <p:spPr>
          <a:xfrm>
            <a:off x="679779" y="345758"/>
            <a:ext cx="7043184" cy="707886"/>
          </a:xfrm>
          <a:prstGeom prst="rect">
            <a:avLst/>
          </a:prstGeom>
          <a:noFill/>
        </p:spPr>
        <p:txBody>
          <a:bodyPr wrap="square" rtlCol="0">
            <a:spAutoFit/>
          </a:bodyPr>
          <a:lstStyle/>
          <a:p>
            <a:r>
              <a:rPr lang="en-AU" sz="4000" b="1">
                <a:solidFill>
                  <a:srgbClr val="C0C0C0"/>
                </a:solidFill>
                <a:uFill>
                  <a:solidFill>
                    <a:srgbClr val="39C0BA"/>
                  </a:solidFill>
                </a:uFill>
                <a:latin typeface="Open Sans ExtraBold" pitchFamily="2" charset="0"/>
                <a:ea typeface="Open Sans ExtraBold" pitchFamily="2" charset="0"/>
                <a:cs typeface="Open Sans ExtraBold" pitchFamily="2" charset="0"/>
              </a:rPr>
              <a:t>The business model</a:t>
            </a:r>
            <a:endParaRPr lang="en-US" sz="4000" b="1">
              <a:solidFill>
                <a:srgbClr val="1F1F1F"/>
              </a:solidFill>
              <a:uFill>
                <a:solidFill>
                  <a:srgbClr val="39C0BA"/>
                </a:solidFill>
              </a:uFill>
              <a:latin typeface="Open Sans ExtraBold" pitchFamily="2" charset="0"/>
              <a:ea typeface="Open Sans ExtraBold" pitchFamily="2" charset="0"/>
              <a:cs typeface="Open Sans ExtraBold" pitchFamily="2" charset="0"/>
            </a:endParaRPr>
          </a:p>
        </p:txBody>
      </p:sp>
      <p:grpSp>
        <p:nvGrpSpPr>
          <p:cNvPr id="8" name="Group 7">
            <a:extLst>
              <a:ext uri="{FF2B5EF4-FFF2-40B4-BE49-F238E27FC236}">
                <a16:creationId xmlns:a16="http://schemas.microsoft.com/office/drawing/2014/main" id="{1797FFDF-B7FF-BC73-2EF5-C75ED1E2763B}"/>
              </a:ext>
            </a:extLst>
          </p:cNvPr>
          <p:cNvGrpSpPr/>
          <p:nvPr/>
        </p:nvGrpSpPr>
        <p:grpSpPr>
          <a:xfrm>
            <a:off x="177222" y="6330322"/>
            <a:ext cx="6315653" cy="518262"/>
            <a:chOff x="177222" y="6330322"/>
            <a:chExt cx="6315653" cy="518262"/>
          </a:xfrm>
        </p:grpSpPr>
        <p:sp>
          <p:nvSpPr>
            <p:cNvPr id="12" name="TextBox 11">
              <a:extLst>
                <a:ext uri="{FF2B5EF4-FFF2-40B4-BE49-F238E27FC236}">
                  <a16:creationId xmlns:a16="http://schemas.microsoft.com/office/drawing/2014/main" id="{B8CC6909-C2E9-A5B5-A4E0-507BDC244F41}"/>
                </a:ext>
              </a:extLst>
            </p:cNvPr>
            <p:cNvSpPr txBox="1"/>
            <p:nvPr/>
          </p:nvSpPr>
          <p:spPr>
            <a:xfrm>
              <a:off x="5699125" y="6427485"/>
              <a:ext cx="79375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B2B2B2"/>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 </a:t>
              </a:r>
              <a:fld id="{45F50D67-90B5-4465-AEC3-108A7E339D05}" type="slidenum">
                <a:rPr kumimoji="0" lang="en-US" sz="1400" b="0" i="0" u="none" strike="noStrike" kern="1200" cap="none" spc="0" normalizeH="0" baseline="0" noProof="0" smtClean="0">
                  <a:ln>
                    <a:noFill/>
                  </a:ln>
                  <a:solidFill>
                    <a:srgbClr val="39C0BA"/>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5</a:t>
              </a:fld>
              <a:r>
                <a:rPr kumimoji="0" lang="en-US" sz="1400" b="0" i="0" u="none" strike="noStrike" kern="1200" cap="none" spc="0" normalizeH="0" baseline="0" noProof="0">
                  <a:ln>
                    <a:noFill/>
                  </a:ln>
                  <a:solidFill>
                    <a:srgbClr val="B2B2B2"/>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 -</a:t>
              </a:r>
            </a:p>
          </p:txBody>
        </p:sp>
        <p:pic>
          <p:nvPicPr>
            <p:cNvPr id="10" name="Graphic 9">
              <a:extLst>
                <a:ext uri="{FF2B5EF4-FFF2-40B4-BE49-F238E27FC236}">
                  <a16:creationId xmlns:a16="http://schemas.microsoft.com/office/drawing/2014/main" id="{08D8C0AF-7770-2ECF-3702-DBCACD6691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7222" y="6330322"/>
              <a:ext cx="1005114" cy="518262"/>
            </a:xfrm>
            <a:prstGeom prst="rect">
              <a:avLst/>
            </a:prstGeom>
          </p:spPr>
        </p:pic>
      </p:grpSp>
      <p:pic>
        <p:nvPicPr>
          <p:cNvPr id="17" name="Picture 16">
            <a:extLst>
              <a:ext uri="{FF2B5EF4-FFF2-40B4-BE49-F238E27FC236}">
                <a16:creationId xmlns:a16="http://schemas.microsoft.com/office/drawing/2014/main" id="{85D694D1-5CF3-E9AC-8799-2C414566E2D1}"/>
              </a:ext>
            </a:extLst>
          </p:cNvPr>
          <p:cNvPicPr>
            <a:picLocks noChangeAspect="1"/>
          </p:cNvPicPr>
          <p:nvPr/>
        </p:nvPicPr>
        <p:blipFill rotWithShape="1">
          <a:blip r:embed="rId10">
            <a:extLst>
              <a:ext uri="{28A0092B-C50C-407E-A947-70E740481C1C}">
                <a14:useLocalDpi xmlns:a14="http://schemas.microsoft.com/office/drawing/2010/main" val="0"/>
              </a:ext>
            </a:extLst>
          </a:blip>
          <a:srcRect l="67678" r="11277" b="22763"/>
          <a:stretch/>
        </p:blipFill>
        <p:spPr>
          <a:xfrm>
            <a:off x="10319656" y="0"/>
            <a:ext cx="1872343" cy="6858000"/>
          </a:xfrm>
          <a:prstGeom prst="rect">
            <a:avLst/>
          </a:prstGeom>
        </p:spPr>
      </p:pic>
      <p:pic>
        <p:nvPicPr>
          <p:cNvPr id="20" name="Picture 81" descr="Icon&#10;&#10;Description automatically generated">
            <a:extLst>
              <a:ext uri="{FF2B5EF4-FFF2-40B4-BE49-F238E27FC236}">
                <a16:creationId xmlns:a16="http://schemas.microsoft.com/office/drawing/2014/main" id="{532BDE01-632D-CAF1-5923-D301014C4E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06162" y="1992161"/>
            <a:ext cx="1954325" cy="1954325"/>
          </a:xfrm>
          <a:prstGeom prst="rect">
            <a:avLst/>
          </a:prstGeom>
        </p:spPr>
      </p:pic>
      <p:pic>
        <p:nvPicPr>
          <p:cNvPr id="21" name="Picture 88" descr="Logo, icon&#10;&#10;Description automatically generated">
            <a:extLst>
              <a:ext uri="{FF2B5EF4-FFF2-40B4-BE49-F238E27FC236}">
                <a16:creationId xmlns:a16="http://schemas.microsoft.com/office/drawing/2014/main" id="{BF9D29C9-2A2A-D414-4361-32C74DFFBC34}"/>
              </a:ext>
            </a:extLst>
          </p:cNvPr>
          <p:cNvPicPr>
            <a:picLocks noChangeAspect="1"/>
          </p:cNvPicPr>
          <p:nvPr/>
        </p:nvPicPr>
        <p:blipFill>
          <a:blip r:embed="rId12"/>
          <a:stretch>
            <a:fillRect/>
          </a:stretch>
        </p:blipFill>
        <p:spPr>
          <a:xfrm>
            <a:off x="1141633" y="2980489"/>
            <a:ext cx="966422" cy="966422"/>
          </a:xfrm>
          <a:prstGeom prst="rect">
            <a:avLst/>
          </a:prstGeom>
        </p:spPr>
      </p:pic>
      <p:pic>
        <p:nvPicPr>
          <p:cNvPr id="22" name="Picture 82" descr="Icon&#10;&#10;Description automatically generated">
            <a:extLst>
              <a:ext uri="{FF2B5EF4-FFF2-40B4-BE49-F238E27FC236}">
                <a16:creationId xmlns:a16="http://schemas.microsoft.com/office/drawing/2014/main" id="{F41079A5-EC25-5754-B445-F8175FE6F11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93961" y="2985183"/>
            <a:ext cx="957035" cy="957035"/>
          </a:xfrm>
          <a:prstGeom prst="rect">
            <a:avLst/>
          </a:prstGeom>
        </p:spPr>
      </p:pic>
      <p:sp>
        <p:nvSpPr>
          <p:cNvPr id="23" name="Google Shape;192;p21">
            <a:extLst>
              <a:ext uri="{FF2B5EF4-FFF2-40B4-BE49-F238E27FC236}">
                <a16:creationId xmlns:a16="http://schemas.microsoft.com/office/drawing/2014/main" id="{FA502B6F-F3CF-CFAC-03A9-38C4F1122F61}"/>
              </a:ext>
            </a:extLst>
          </p:cNvPr>
          <p:cNvSpPr txBox="1"/>
          <p:nvPr/>
        </p:nvSpPr>
        <p:spPr>
          <a:xfrm>
            <a:off x="1701910" y="4018838"/>
            <a:ext cx="3433203" cy="558300"/>
          </a:xfrm>
          <a:prstGeom prst="rect">
            <a:avLst/>
          </a:prstGeom>
          <a:noFill/>
          <a:ln w="28575" cap="flat" cmpd="sng">
            <a:noFill/>
            <a:prstDash val="solid"/>
            <a:round/>
            <a:headEnd type="none" w="sm" len="sm"/>
            <a:tailEnd type="none" w="sm" len="sm"/>
          </a:ln>
        </p:spPr>
        <p:txBody>
          <a:bodyPr spcFirstLastPara="1" wrap="square" lIns="91425" tIns="90000" rIns="91425" bIns="91425" anchor="t" anchorCtr="0">
            <a:noAutofit/>
          </a:bodyPr>
          <a:lstStyle/>
          <a:p>
            <a:pPr lvl="0" algn="ctr">
              <a:spcAft>
                <a:spcPts val="1600"/>
              </a:spcAft>
            </a:pPr>
            <a:r>
              <a:rPr lang="en-GB" sz="2000">
                <a:solidFill>
                  <a:schemeClr val="accent1"/>
                </a:solidFill>
                <a:latin typeface="Commissioner" pitchFamily="2" charset="0"/>
                <a:ea typeface="Helvetica Neue" panose="02000503000000020004" pitchFamily="2" charset="0"/>
                <a:cs typeface="Helvetica Neue" panose="02000503000000020004" pitchFamily="2" charset="0"/>
                <a:sym typeface="Comfortaa"/>
              </a:rPr>
              <a:t>Innovative Business Model</a:t>
            </a:r>
          </a:p>
        </p:txBody>
      </p:sp>
      <p:sp>
        <p:nvSpPr>
          <p:cNvPr id="24" name="Google Shape;192;p21">
            <a:extLst>
              <a:ext uri="{FF2B5EF4-FFF2-40B4-BE49-F238E27FC236}">
                <a16:creationId xmlns:a16="http://schemas.microsoft.com/office/drawing/2014/main" id="{E1B6F843-E73B-41F9-EA90-5D6DD08187AA}"/>
              </a:ext>
            </a:extLst>
          </p:cNvPr>
          <p:cNvSpPr txBox="1"/>
          <p:nvPr/>
        </p:nvSpPr>
        <p:spPr>
          <a:xfrm>
            <a:off x="4033840" y="1919809"/>
            <a:ext cx="2477276" cy="276196"/>
          </a:xfrm>
          <a:prstGeom prst="rect">
            <a:avLst/>
          </a:prstGeom>
          <a:noFill/>
          <a:ln w="28575" cap="flat" cmpd="sng">
            <a:noFill/>
            <a:prstDash val="solid"/>
            <a:round/>
            <a:headEnd type="none" w="sm" len="sm"/>
            <a:tailEnd type="none" w="sm" len="sm"/>
          </a:ln>
        </p:spPr>
        <p:txBody>
          <a:bodyPr spcFirstLastPara="1" wrap="square" lIns="91425" tIns="90000" rIns="91425" bIns="91425" anchor="t" anchorCtr="0">
            <a:noAutofit/>
          </a:bodyPr>
          <a:lstStyle/>
          <a:p>
            <a:pPr lvl="0" algn="ctr">
              <a:spcAft>
                <a:spcPts val="1600"/>
              </a:spcAft>
            </a:pPr>
            <a:r>
              <a:rPr lang="en-GB" sz="1600" b="1">
                <a:solidFill>
                  <a:srgbClr val="1F1F1F"/>
                </a:solidFill>
                <a:latin typeface="Commissioner" pitchFamily="2" charset="0"/>
                <a:ea typeface="Helvetica Neue" panose="02000503000000020004" pitchFamily="2" charset="0"/>
                <a:cs typeface="Helvetica Neue" panose="02000503000000020004" pitchFamily="2" charset="0"/>
                <a:sym typeface="Comfortaa"/>
              </a:rPr>
              <a:t>Pay</a:t>
            </a:r>
            <a:r>
              <a:rPr lang="en-GB" b="1">
                <a:solidFill>
                  <a:srgbClr val="1F1F1F"/>
                </a:solidFill>
                <a:latin typeface="Commissioner" pitchFamily="2" charset="0"/>
                <a:ea typeface="Helvetica Neue" panose="02000503000000020004" pitchFamily="2" charset="0"/>
                <a:cs typeface="Helvetica Neue" panose="02000503000000020004" pitchFamily="2" charset="0"/>
                <a:sym typeface="Comfortaa"/>
              </a:rPr>
              <a:t> </a:t>
            </a:r>
            <a:r>
              <a:rPr lang="en-GB" sz="1600" b="1">
                <a:solidFill>
                  <a:srgbClr val="1F1F1F"/>
                </a:solidFill>
                <a:latin typeface="Commissioner" pitchFamily="2" charset="0"/>
                <a:ea typeface="Helvetica Neue" panose="02000503000000020004" pitchFamily="2" charset="0"/>
                <a:cs typeface="Helvetica Neue" panose="02000503000000020004" pitchFamily="2" charset="0"/>
                <a:sym typeface="Comfortaa"/>
              </a:rPr>
              <a:t>per</a:t>
            </a:r>
            <a:r>
              <a:rPr lang="en-GB" b="1">
                <a:solidFill>
                  <a:srgbClr val="1F1F1F"/>
                </a:solidFill>
                <a:latin typeface="Commissioner" pitchFamily="2" charset="0"/>
                <a:ea typeface="Helvetica Neue" panose="02000503000000020004" pitchFamily="2" charset="0"/>
                <a:cs typeface="Helvetica Neue" panose="02000503000000020004" pitchFamily="2" charset="0"/>
                <a:sym typeface="Comfortaa"/>
              </a:rPr>
              <a:t> </a:t>
            </a:r>
            <a:r>
              <a:rPr lang="en-GB" sz="1600" b="1">
                <a:solidFill>
                  <a:srgbClr val="1F1F1F"/>
                </a:solidFill>
                <a:latin typeface="Commissioner" pitchFamily="2" charset="0"/>
                <a:ea typeface="Helvetica Neue" panose="02000503000000020004" pitchFamily="2" charset="0"/>
                <a:cs typeface="Helvetica Neue" panose="02000503000000020004" pitchFamily="2" charset="0"/>
                <a:sym typeface="Comfortaa"/>
              </a:rPr>
              <a:t>use</a:t>
            </a:r>
            <a:r>
              <a:rPr lang="en-GB" b="1">
                <a:solidFill>
                  <a:srgbClr val="1F1F1F"/>
                </a:solidFill>
                <a:latin typeface="Commissioner" pitchFamily="2" charset="0"/>
                <a:ea typeface="Helvetica Neue" panose="02000503000000020004" pitchFamily="2" charset="0"/>
                <a:cs typeface="Helvetica Neue" panose="02000503000000020004" pitchFamily="2" charset="0"/>
                <a:sym typeface="Comfortaa"/>
              </a:rPr>
              <a:t> </a:t>
            </a:r>
          </a:p>
          <a:p>
            <a:pPr lvl="0" algn="ctr">
              <a:spcAft>
                <a:spcPts val="1600"/>
              </a:spcAft>
            </a:pPr>
            <a:r>
              <a:rPr lang="en-GB" sz="1600" b="1">
                <a:solidFill>
                  <a:srgbClr val="1F1F1F"/>
                </a:solidFill>
                <a:latin typeface="Commissioner" pitchFamily="2" charset="0"/>
                <a:ea typeface="Helvetica Neue" panose="02000503000000020004" pitchFamily="2" charset="0"/>
                <a:cs typeface="Helvetica Neue" panose="02000503000000020004" pitchFamily="2" charset="0"/>
                <a:sym typeface="Comfortaa"/>
              </a:rPr>
              <a:t>(PPU)</a:t>
            </a:r>
            <a:endParaRPr sz="1600" b="1">
              <a:solidFill>
                <a:srgbClr val="1F1F1F"/>
              </a:solidFill>
              <a:latin typeface="Commissioner" pitchFamily="2" charset="0"/>
              <a:ea typeface="Helvetica Neue" panose="02000503000000020004" pitchFamily="2" charset="0"/>
              <a:cs typeface="Helvetica Neue" panose="02000503000000020004" pitchFamily="2" charset="0"/>
              <a:sym typeface="Comfortaa"/>
            </a:endParaRPr>
          </a:p>
        </p:txBody>
      </p:sp>
      <p:sp>
        <p:nvSpPr>
          <p:cNvPr id="25" name="Google Shape;192;p21">
            <a:extLst>
              <a:ext uri="{FF2B5EF4-FFF2-40B4-BE49-F238E27FC236}">
                <a16:creationId xmlns:a16="http://schemas.microsoft.com/office/drawing/2014/main" id="{AF4F1AAF-EB55-731E-2FCA-9A5AC7A3DFB6}"/>
              </a:ext>
            </a:extLst>
          </p:cNvPr>
          <p:cNvSpPr txBox="1"/>
          <p:nvPr/>
        </p:nvSpPr>
        <p:spPr>
          <a:xfrm>
            <a:off x="599517" y="1955983"/>
            <a:ext cx="2050653" cy="558300"/>
          </a:xfrm>
          <a:prstGeom prst="rect">
            <a:avLst/>
          </a:prstGeom>
          <a:noFill/>
          <a:ln w="28575" cap="flat" cmpd="sng">
            <a:noFill/>
            <a:prstDash val="solid"/>
            <a:round/>
            <a:headEnd type="none" w="sm" len="sm"/>
            <a:tailEnd type="none" w="sm" len="sm"/>
          </a:ln>
        </p:spPr>
        <p:txBody>
          <a:bodyPr spcFirstLastPara="1" wrap="square" lIns="91425" tIns="90000" rIns="91425" bIns="91425" anchor="t" anchorCtr="0">
            <a:noAutofit/>
          </a:bodyPr>
          <a:lstStyle/>
          <a:p>
            <a:pPr lvl="0" algn="ctr">
              <a:spcAft>
                <a:spcPts val="1600"/>
              </a:spcAft>
            </a:pPr>
            <a:r>
              <a:rPr lang="en-GB" sz="1600" b="1">
                <a:solidFill>
                  <a:srgbClr val="1F1F1F"/>
                </a:solidFill>
                <a:latin typeface="Commissioner" pitchFamily="2" charset="0"/>
                <a:ea typeface="Helvetica Neue" panose="02000503000000020004" pitchFamily="2" charset="0"/>
                <a:cs typeface="Helvetica Neue" panose="02000503000000020004" pitchFamily="2" charset="0"/>
                <a:sym typeface="Comfortaa"/>
              </a:rPr>
              <a:t>Energy as a Service </a:t>
            </a:r>
          </a:p>
          <a:p>
            <a:pPr lvl="0" algn="ctr">
              <a:spcAft>
                <a:spcPts val="1600"/>
              </a:spcAft>
            </a:pPr>
            <a:r>
              <a:rPr lang="en-GB" sz="1600" b="1">
                <a:solidFill>
                  <a:srgbClr val="1F1F1F"/>
                </a:solidFill>
                <a:latin typeface="Commissioner" pitchFamily="2" charset="0"/>
                <a:ea typeface="Helvetica Neue" panose="02000503000000020004" pitchFamily="2" charset="0"/>
                <a:cs typeface="Helvetica Neue" panose="02000503000000020004" pitchFamily="2" charset="0"/>
                <a:sym typeface="Comfortaa"/>
              </a:rPr>
              <a:t>(EaaS)</a:t>
            </a:r>
            <a:endParaRPr sz="1600" b="1">
              <a:solidFill>
                <a:srgbClr val="1F1F1F"/>
              </a:solidFill>
              <a:latin typeface="Commissioner" pitchFamily="2" charset="0"/>
              <a:ea typeface="Helvetica Neue" panose="02000503000000020004" pitchFamily="2" charset="0"/>
              <a:cs typeface="Helvetica Neue" panose="02000503000000020004" pitchFamily="2" charset="0"/>
              <a:sym typeface="Comfortaa"/>
            </a:endParaRPr>
          </a:p>
        </p:txBody>
      </p:sp>
      <p:pic>
        <p:nvPicPr>
          <p:cNvPr id="4" name="Εικόνα 3" descr="Εικόνα που περιέχει γραφικά, γραφιστική, πολυχρωμία, σχεδίαση&#10;&#10;Περιγραφή που δημιουργήθηκε αυτόματα">
            <a:extLst>
              <a:ext uri="{FF2B5EF4-FFF2-40B4-BE49-F238E27FC236}">
                <a16:creationId xmlns:a16="http://schemas.microsoft.com/office/drawing/2014/main" id="{6A2656B1-47B8-DED2-EFAA-AA7CF5AFC9C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28072" y="4571361"/>
            <a:ext cx="1062414" cy="1062414"/>
          </a:xfrm>
          <a:prstGeom prst="rect">
            <a:avLst/>
          </a:prstGeom>
        </p:spPr>
      </p:pic>
    </p:spTree>
    <p:extLst>
      <p:ext uri="{BB962C8B-B14F-4D97-AF65-F5344CB8AC3E}">
        <p14:creationId xmlns:p14="http://schemas.microsoft.com/office/powerpoint/2010/main" val="203924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40265E-7FA2-4E5E-903B-91959FC1781F}"/>
              </a:ext>
            </a:extLst>
          </p:cNvPr>
          <p:cNvSpPr txBox="1"/>
          <p:nvPr/>
        </p:nvSpPr>
        <p:spPr>
          <a:xfrm>
            <a:off x="679778" y="345758"/>
            <a:ext cx="9639877" cy="707886"/>
          </a:xfrm>
          <a:prstGeom prst="rect">
            <a:avLst/>
          </a:prstGeom>
          <a:noFill/>
        </p:spPr>
        <p:txBody>
          <a:bodyPr wrap="square" rtlCol="0">
            <a:spAutoFit/>
          </a:bodyPr>
          <a:lstStyle/>
          <a:p>
            <a:r>
              <a:rPr lang="en-AU" sz="4000" b="1">
                <a:solidFill>
                  <a:srgbClr val="C0C0C0"/>
                </a:solidFill>
                <a:uFill>
                  <a:solidFill>
                    <a:srgbClr val="39C0BA"/>
                  </a:solidFill>
                </a:uFill>
                <a:latin typeface="Open Sans ExtraBold" pitchFamily="2" charset="0"/>
                <a:ea typeface="Open Sans ExtraBold" pitchFamily="2" charset="0"/>
                <a:cs typeface="Open Sans ExtraBold" pitchFamily="2" charset="0"/>
              </a:rPr>
              <a:t>The unique value proposition</a:t>
            </a:r>
            <a:endParaRPr lang="en-US" sz="4000" b="1">
              <a:solidFill>
                <a:srgbClr val="1F1F1F"/>
              </a:solidFill>
              <a:uFill>
                <a:solidFill>
                  <a:srgbClr val="39C0BA"/>
                </a:solidFill>
              </a:uFill>
              <a:latin typeface="Open Sans ExtraBold" pitchFamily="2" charset="0"/>
              <a:ea typeface="Open Sans ExtraBold" pitchFamily="2" charset="0"/>
              <a:cs typeface="Open Sans ExtraBold" pitchFamily="2" charset="0"/>
            </a:endParaRPr>
          </a:p>
        </p:txBody>
      </p:sp>
      <p:grpSp>
        <p:nvGrpSpPr>
          <p:cNvPr id="8" name="Group 7">
            <a:extLst>
              <a:ext uri="{FF2B5EF4-FFF2-40B4-BE49-F238E27FC236}">
                <a16:creationId xmlns:a16="http://schemas.microsoft.com/office/drawing/2014/main" id="{1797FFDF-B7FF-BC73-2EF5-C75ED1E2763B}"/>
              </a:ext>
            </a:extLst>
          </p:cNvPr>
          <p:cNvGrpSpPr/>
          <p:nvPr/>
        </p:nvGrpSpPr>
        <p:grpSpPr>
          <a:xfrm>
            <a:off x="177222" y="6330322"/>
            <a:ext cx="6315653" cy="518262"/>
            <a:chOff x="177222" y="6330322"/>
            <a:chExt cx="6315653" cy="518262"/>
          </a:xfrm>
        </p:grpSpPr>
        <p:sp>
          <p:nvSpPr>
            <p:cNvPr id="12" name="TextBox 11">
              <a:extLst>
                <a:ext uri="{FF2B5EF4-FFF2-40B4-BE49-F238E27FC236}">
                  <a16:creationId xmlns:a16="http://schemas.microsoft.com/office/drawing/2014/main" id="{B8CC6909-C2E9-A5B5-A4E0-507BDC244F41}"/>
                </a:ext>
              </a:extLst>
            </p:cNvPr>
            <p:cNvSpPr txBox="1"/>
            <p:nvPr/>
          </p:nvSpPr>
          <p:spPr>
            <a:xfrm>
              <a:off x="5699125" y="6427485"/>
              <a:ext cx="79375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B2B2B2"/>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 </a:t>
              </a:r>
              <a:fld id="{45F50D67-90B5-4465-AEC3-108A7E339D05}" type="slidenum">
                <a:rPr kumimoji="0" lang="en-US" sz="1400" b="0" i="0" u="none" strike="noStrike" kern="1200" cap="none" spc="0" normalizeH="0" baseline="0" noProof="0" smtClean="0">
                  <a:ln>
                    <a:noFill/>
                  </a:ln>
                  <a:solidFill>
                    <a:srgbClr val="39C0BA"/>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6</a:t>
              </a:fld>
              <a:r>
                <a:rPr kumimoji="0" lang="en-US" sz="1400" b="0" i="0" u="none" strike="noStrike" kern="1200" cap="none" spc="0" normalizeH="0" baseline="0" noProof="0">
                  <a:ln>
                    <a:noFill/>
                  </a:ln>
                  <a:solidFill>
                    <a:srgbClr val="B2B2B2"/>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 -</a:t>
              </a:r>
            </a:p>
          </p:txBody>
        </p:sp>
        <p:pic>
          <p:nvPicPr>
            <p:cNvPr id="10" name="Graphic 9">
              <a:extLst>
                <a:ext uri="{FF2B5EF4-FFF2-40B4-BE49-F238E27FC236}">
                  <a16:creationId xmlns:a16="http://schemas.microsoft.com/office/drawing/2014/main" id="{08D8C0AF-7770-2ECF-3702-DBCACD6691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222" y="6330322"/>
              <a:ext cx="1005114" cy="518262"/>
            </a:xfrm>
            <a:prstGeom prst="rect">
              <a:avLst/>
            </a:prstGeom>
          </p:spPr>
        </p:pic>
      </p:grpSp>
      <p:pic>
        <p:nvPicPr>
          <p:cNvPr id="17" name="Picture 16">
            <a:extLst>
              <a:ext uri="{FF2B5EF4-FFF2-40B4-BE49-F238E27FC236}">
                <a16:creationId xmlns:a16="http://schemas.microsoft.com/office/drawing/2014/main" id="{85D694D1-5CF3-E9AC-8799-2C414566E2D1}"/>
              </a:ext>
            </a:extLst>
          </p:cNvPr>
          <p:cNvPicPr>
            <a:picLocks noChangeAspect="1"/>
          </p:cNvPicPr>
          <p:nvPr/>
        </p:nvPicPr>
        <p:blipFill rotWithShape="1">
          <a:blip r:embed="rId5">
            <a:extLst>
              <a:ext uri="{28A0092B-C50C-407E-A947-70E740481C1C}">
                <a14:useLocalDpi xmlns:a14="http://schemas.microsoft.com/office/drawing/2010/main" val="0"/>
              </a:ext>
            </a:extLst>
          </a:blip>
          <a:srcRect l="67678" r="11277" b="22763"/>
          <a:stretch/>
        </p:blipFill>
        <p:spPr>
          <a:xfrm>
            <a:off x="10319656" y="0"/>
            <a:ext cx="1872343" cy="6858000"/>
          </a:xfrm>
          <a:prstGeom prst="rect">
            <a:avLst/>
          </a:prstGeom>
        </p:spPr>
      </p:pic>
      <p:pic>
        <p:nvPicPr>
          <p:cNvPr id="2" name="Picture 1" descr="Icon&#10;&#10;Description automatically generated">
            <a:extLst>
              <a:ext uri="{FF2B5EF4-FFF2-40B4-BE49-F238E27FC236}">
                <a16:creationId xmlns:a16="http://schemas.microsoft.com/office/drawing/2014/main" id="{754F0C75-A106-862C-550D-12F2746C45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176" y="2546536"/>
            <a:ext cx="2388057" cy="2388057"/>
          </a:xfrm>
          <a:prstGeom prst="rect">
            <a:avLst/>
          </a:prstGeom>
        </p:spPr>
      </p:pic>
      <p:pic>
        <p:nvPicPr>
          <p:cNvPr id="3" name="Picture 2" descr="Icon&#10;&#10;Description automatically generated">
            <a:extLst>
              <a:ext uri="{FF2B5EF4-FFF2-40B4-BE49-F238E27FC236}">
                <a16:creationId xmlns:a16="http://schemas.microsoft.com/office/drawing/2014/main" id="{2E4252B2-1D7B-0906-F80B-5C765B20C4F2}"/>
              </a:ext>
            </a:extLst>
          </p:cNvPr>
          <p:cNvPicPr>
            <a:picLocks noChangeAspect="1"/>
          </p:cNvPicPr>
          <p:nvPr/>
        </p:nvPicPr>
        <p:blipFill>
          <a:blip r:embed="rId7"/>
          <a:stretch>
            <a:fillRect/>
          </a:stretch>
        </p:blipFill>
        <p:spPr>
          <a:xfrm>
            <a:off x="4853787" y="3292158"/>
            <a:ext cx="674059" cy="674059"/>
          </a:xfrm>
          <a:prstGeom prst="rect">
            <a:avLst/>
          </a:prstGeom>
        </p:spPr>
      </p:pic>
      <p:pic>
        <p:nvPicPr>
          <p:cNvPr id="4" name="Picture 3" descr="Icon&#10;&#10;Description automatically generated">
            <a:extLst>
              <a:ext uri="{FF2B5EF4-FFF2-40B4-BE49-F238E27FC236}">
                <a16:creationId xmlns:a16="http://schemas.microsoft.com/office/drawing/2014/main" id="{3256B6E3-1409-B7CC-E203-4F3E486B9E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16395" y="1297971"/>
            <a:ext cx="674058" cy="674058"/>
          </a:xfrm>
          <a:prstGeom prst="rect">
            <a:avLst/>
          </a:prstGeom>
        </p:spPr>
      </p:pic>
      <p:sp>
        <p:nvSpPr>
          <p:cNvPr id="6" name="Rectangle 5">
            <a:extLst>
              <a:ext uri="{FF2B5EF4-FFF2-40B4-BE49-F238E27FC236}">
                <a16:creationId xmlns:a16="http://schemas.microsoft.com/office/drawing/2014/main" id="{CF25E39E-64F6-BD2A-C479-83E12BED2A36}"/>
              </a:ext>
            </a:extLst>
          </p:cNvPr>
          <p:cNvSpPr/>
          <p:nvPr/>
        </p:nvSpPr>
        <p:spPr>
          <a:xfrm>
            <a:off x="5592036" y="1533853"/>
            <a:ext cx="4118665" cy="307777"/>
          </a:xfrm>
          <a:prstGeom prst="rect">
            <a:avLst/>
          </a:prstGeom>
        </p:spPr>
        <p:txBody>
          <a:bodyPr wrap="square">
            <a:spAutoFit/>
          </a:bodyPr>
          <a:lstStyle/>
          <a:p>
            <a:pPr lvl="0"/>
            <a:r>
              <a:rPr lang="en-GB" sz="1400" b="1">
                <a:latin typeface="Commissioner" pitchFamily="2" charset="0"/>
              </a:rPr>
              <a:t>1. Reliable clean energy availability. </a:t>
            </a:r>
          </a:p>
        </p:txBody>
      </p:sp>
      <p:pic>
        <p:nvPicPr>
          <p:cNvPr id="7" name="Picture 6" descr="A picture containing text, container, bin&#10;&#10;Description automatically generated">
            <a:extLst>
              <a:ext uri="{FF2B5EF4-FFF2-40B4-BE49-F238E27FC236}">
                <a16:creationId xmlns:a16="http://schemas.microsoft.com/office/drawing/2014/main" id="{14F828A1-4F48-DB2D-2351-7DF00A64AB1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3787" y="2332148"/>
            <a:ext cx="604213" cy="604213"/>
          </a:xfrm>
          <a:prstGeom prst="rect">
            <a:avLst/>
          </a:prstGeom>
        </p:spPr>
      </p:pic>
      <p:cxnSp>
        <p:nvCxnSpPr>
          <p:cNvPr id="9" name="Straight Connector 8">
            <a:extLst>
              <a:ext uri="{FF2B5EF4-FFF2-40B4-BE49-F238E27FC236}">
                <a16:creationId xmlns:a16="http://schemas.microsoft.com/office/drawing/2014/main" id="{15C7F89C-48FB-70A8-44B2-D3D365C49C16}"/>
              </a:ext>
            </a:extLst>
          </p:cNvPr>
          <p:cNvCxnSpPr>
            <a:cxnSpLocks/>
          </p:cNvCxnSpPr>
          <p:nvPr/>
        </p:nvCxnSpPr>
        <p:spPr>
          <a:xfrm>
            <a:off x="4858279" y="2301243"/>
            <a:ext cx="544388" cy="635118"/>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7065BE8-187F-E412-3455-D9C7D4EDC533}"/>
              </a:ext>
            </a:extLst>
          </p:cNvPr>
          <p:cNvSpPr/>
          <p:nvPr/>
        </p:nvSpPr>
        <p:spPr>
          <a:xfrm>
            <a:off x="5586119" y="2411505"/>
            <a:ext cx="4293204" cy="307777"/>
          </a:xfrm>
          <a:prstGeom prst="rect">
            <a:avLst/>
          </a:prstGeom>
        </p:spPr>
        <p:txBody>
          <a:bodyPr wrap="square">
            <a:spAutoFit/>
          </a:bodyPr>
          <a:lstStyle/>
          <a:p>
            <a:pPr lvl="0"/>
            <a:r>
              <a:rPr lang="en-GB" sz="1400" b="1">
                <a:latin typeface="Commissioner" pitchFamily="2" charset="0"/>
              </a:rPr>
              <a:t>2. Zero emission fleet.</a:t>
            </a:r>
          </a:p>
        </p:txBody>
      </p:sp>
      <p:sp>
        <p:nvSpPr>
          <p:cNvPr id="13" name="Rectangle 12">
            <a:extLst>
              <a:ext uri="{FF2B5EF4-FFF2-40B4-BE49-F238E27FC236}">
                <a16:creationId xmlns:a16="http://schemas.microsoft.com/office/drawing/2014/main" id="{64017ED3-333F-B170-D813-8E27BDFBC189}"/>
              </a:ext>
            </a:extLst>
          </p:cNvPr>
          <p:cNvSpPr/>
          <p:nvPr/>
        </p:nvSpPr>
        <p:spPr>
          <a:xfrm>
            <a:off x="5592036" y="3367577"/>
            <a:ext cx="4644455" cy="523220"/>
          </a:xfrm>
          <a:prstGeom prst="rect">
            <a:avLst/>
          </a:prstGeom>
        </p:spPr>
        <p:txBody>
          <a:bodyPr wrap="square">
            <a:spAutoFit/>
          </a:bodyPr>
          <a:lstStyle/>
          <a:p>
            <a:pPr lvl="0"/>
            <a:r>
              <a:rPr lang="en-GB" sz="1400" b="1">
                <a:latin typeface="Commissioner" pitchFamily="2" charset="0"/>
              </a:rPr>
              <a:t>3. Reduced vessel’s operational expenses &amp; financial risks. Pricing optimization. </a:t>
            </a:r>
          </a:p>
        </p:txBody>
      </p:sp>
      <p:cxnSp>
        <p:nvCxnSpPr>
          <p:cNvPr id="14" name="Straight Connector 13">
            <a:extLst>
              <a:ext uri="{FF2B5EF4-FFF2-40B4-BE49-F238E27FC236}">
                <a16:creationId xmlns:a16="http://schemas.microsoft.com/office/drawing/2014/main" id="{A8D60177-082C-B863-D77B-6D478B327F33}"/>
              </a:ext>
            </a:extLst>
          </p:cNvPr>
          <p:cNvCxnSpPr>
            <a:cxnSpLocks/>
          </p:cNvCxnSpPr>
          <p:nvPr/>
        </p:nvCxnSpPr>
        <p:spPr>
          <a:xfrm>
            <a:off x="4416852" y="1311006"/>
            <a:ext cx="0" cy="5029710"/>
          </a:xfrm>
          <a:prstGeom prst="line">
            <a:avLst/>
          </a:prstGeom>
          <a:ln w="38100">
            <a:solidFill>
              <a:srgbClr val="39C0BA"/>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DFB57-7587-9DF9-2127-C3699708A0B6}"/>
              </a:ext>
            </a:extLst>
          </p:cNvPr>
          <p:cNvSpPr txBox="1"/>
          <p:nvPr/>
        </p:nvSpPr>
        <p:spPr>
          <a:xfrm>
            <a:off x="427221" y="1667004"/>
            <a:ext cx="3918706" cy="307777"/>
          </a:xfrm>
          <a:prstGeom prst="rect">
            <a:avLst/>
          </a:prstGeom>
          <a:noFill/>
          <a:ln>
            <a:noFill/>
          </a:ln>
        </p:spPr>
        <p:txBody>
          <a:bodyPr wrap="square" rtlCol="0">
            <a:spAutoFit/>
          </a:bodyPr>
          <a:lstStyle>
            <a:defPPr marR="0" lvl="0" algn="l" rtl="0">
              <a:lnSpc>
                <a:spcPct val="100000"/>
              </a:lnSpc>
              <a:spcBef>
                <a:spcPts val="0"/>
              </a:spcBef>
              <a:spcAft>
                <a:spcPts val="0"/>
              </a:spcAft>
              <a:defRPr lang="en-US"/>
            </a:defPPr>
            <a:lvl1pPr algn="ctr">
              <a:defRPr sz="1400" b="1">
                <a:solidFill>
                  <a:srgbClr val="00778C"/>
                </a:solidFill>
                <a:latin typeface="Titillium Web" pitchFamily="2" charset="77"/>
              </a:defRPr>
            </a:lvl1pPr>
          </a:lstStyle>
          <a:p>
            <a:r>
              <a:rPr lang="en-GR">
                <a:solidFill>
                  <a:schemeClr val="tx1"/>
                </a:solidFill>
                <a:latin typeface="Commissioner" pitchFamily="2" charset="0"/>
              </a:rPr>
              <a:t>W</a:t>
            </a:r>
            <a:r>
              <a:rPr lang="en-GB">
                <a:solidFill>
                  <a:schemeClr val="tx1"/>
                </a:solidFill>
                <a:latin typeface="Commissioner" pitchFamily="2" charset="0"/>
              </a:rPr>
              <a:t>hat makes EaaS platform unique</a:t>
            </a:r>
            <a:r>
              <a:rPr lang="en-GR">
                <a:solidFill>
                  <a:schemeClr val="tx1"/>
                </a:solidFill>
                <a:latin typeface="Commissioner" pitchFamily="2" charset="0"/>
              </a:rPr>
              <a:t>?</a:t>
            </a:r>
          </a:p>
        </p:txBody>
      </p:sp>
      <p:sp>
        <p:nvSpPr>
          <p:cNvPr id="16" name="Rectangle 15">
            <a:extLst>
              <a:ext uri="{FF2B5EF4-FFF2-40B4-BE49-F238E27FC236}">
                <a16:creationId xmlns:a16="http://schemas.microsoft.com/office/drawing/2014/main" id="{E7E52C18-0729-0140-A0FB-AD4675E2CA35}"/>
              </a:ext>
            </a:extLst>
          </p:cNvPr>
          <p:cNvSpPr/>
          <p:nvPr/>
        </p:nvSpPr>
        <p:spPr>
          <a:xfrm>
            <a:off x="5586119" y="4353978"/>
            <a:ext cx="4139071" cy="523220"/>
          </a:xfrm>
          <a:prstGeom prst="rect">
            <a:avLst/>
          </a:prstGeom>
        </p:spPr>
        <p:txBody>
          <a:bodyPr wrap="square">
            <a:spAutoFit/>
          </a:bodyPr>
          <a:lstStyle/>
          <a:p>
            <a:pPr lvl="0"/>
            <a:r>
              <a:rPr lang="en-GB" sz="1400" b="1">
                <a:latin typeface="Commissioner" pitchFamily="2" charset="0"/>
              </a:rPr>
              <a:t>4. Economic viability &amp; competitiveness of alternative solutions.  </a:t>
            </a:r>
          </a:p>
        </p:txBody>
      </p:sp>
      <p:pic>
        <p:nvPicPr>
          <p:cNvPr id="18" name="Picture 17" descr="Icon&#10;&#10;Description automatically generated">
            <a:extLst>
              <a:ext uri="{FF2B5EF4-FFF2-40B4-BE49-F238E27FC236}">
                <a16:creationId xmlns:a16="http://schemas.microsoft.com/office/drawing/2014/main" id="{55C8830A-6544-BE79-E87A-09FE44C36D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53787" y="4341151"/>
            <a:ext cx="548874" cy="548874"/>
          </a:xfrm>
          <a:prstGeom prst="rect">
            <a:avLst/>
          </a:prstGeom>
        </p:spPr>
      </p:pic>
      <p:pic>
        <p:nvPicPr>
          <p:cNvPr id="25" name="Picture 24" descr="A green and blue earth with leaves on top&#10;&#10;Description automatically generated">
            <a:extLst>
              <a:ext uri="{FF2B5EF4-FFF2-40B4-BE49-F238E27FC236}">
                <a16:creationId xmlns:a16="http://schemas.microsoft.com/office/drawing/2014/main" id="{CBA92409-34CF-3BBE-42CC-EF3C447EF3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6395" y="5286346"/>
            <a:ext cx="674059" cy="674059"/>
          </a:xfrm>
          <a:prstGeom prst="rect">
            <a:avLst/>
          </a:prstGeom>
        </p:spPr>
      </p:pic>
      <p:sp>
        <p:nvSpPr>
          <p:cNvPr id="27" name="Rectangle 26">
            <a:extLst>
              <a:ext uri="{FF2B5EF4-FFF2-40B4-BE49-F238E27FC236}">
                <a16:creationId xmlns:a16="http://schemas.microsoft.com/office/drawing/2014/main" id="{5CAAD722-EB76-70C4-C542-BB9306FEA7F9}"/>
              </a:ext>
            </a:extLst>
          </p:cNvPr>
          <p:cNvSpPr/>
          <p:nvPr/>
        </p:nvSpPr>
        <p:spPr>
          <a:xfrm>
            <a:off x="5586119" y="5386730"/>
            <a:ext cx="4139071" cy="738664"/>
          </a:xfrm>
          <a:prstGeom prst="rect">
            <a:avLst/>
          </a:prstGeom>
        </p:spPr>
        <p:txBody>
          <a:bodyPr wrap="square">
            <a:spAutoFit/>
          </a:bodyPr>
          <a:lstStyle/>
          <a:p>
            <a:pPr lvl="0"/>
            <a:r>
              <a:rPr lang="en-GB" sz="1400" b="1">
                <a:latin typeface="Commissioner" pitchFamily="2" charset="0"/>
              </a:rPr>
              <a:t>5. Accessible, sustainable &amp; affordable shipping </a:t>
            </a:r>
            <a:r>
              <a:rPr lang="en-GB" sz="1400" b="1">
                <a:latin typeface="Commissioner" pitchFamily="2" charset="0"/>
                <a:sym typeface="Wingdings" pitchFamily="2" charset="2"/>
              </a:rPr>
              <a:t></a:t>
            </a:r>
            <a:r>
              <a:rPr lang="en-GB" sz="1400" b="1">
                <a:latin typeface="Commissioner" pitchFamily="2" charset="0"/>
              </a:rPr>
              <a:t> Reduction of GHG emissions in the maritime industry. </a:t>
            </a:r>
          </a:p>
        </p:txBody>
      </p:sp>
    </p:spTree>
    <p:extLst>
      <p:ext uri="{BB962C8B-B14F-4D97-AF65-F5344CB8AC3E}">
        <p14:creationId xmlns:p14="http://schemas.microsoft.com/office/powerpoint/2010/main" val="3105637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40265E-7FA2-4E5E-903B-91959FC1781F}"/>
              </a:ext>
            </a:extLst>
          </p:cNvPr>
          <p:cNvSpPr txBox="1"/>
          <p:nvPr/>
        </p:nvSpPr>
        <p:spPr>
          <a:xfrm>
            <a:off x="679778" y="345758"/>
            <a:ext cx="9639877" cy="707886"/>
          </a:xfrm>
          <a:prstGeom prst="rect">
            <a:avLst/>
          </a:prstGeom>
          <a:solidFill>
            <a:schemeClr val="bg1"/>
          </a:solidFill>
          <a:ln>
            <a:noFill/>
          </a:ln>
        </p:spPr>
        <p:txBody>
          <a:bodyPr wrap="square" rtlCol="0">
            <a:spAutoFit/>
          </a:bodyPr>
          <a:lstStyle/>
          <a:p>
            <a:r>
              <a:rPr lang="en-AU" sz="4000" b="1">
                <a:solidFill>
                  <a:srgbClr val="C0C0C0"/>
                </a:solidFill>
                <a:uFill>
                  <a:solidFill>
                    <a:srgbClr val="39C0BA"/>
                  </a:solidFill>
                </a:uFill>
                <a:latin typeface="Open Sans ExtraBold" panose="020B0606030504020204" pitchFamily="34" charset="0"/>
                <a:ea typeface="Open Sans ExtraBold" panose="020B0606030504020204" pitchFamily="34" charset="0"/>
                <a:cs typeface="Open Sans ExtraBold" panose="020B0606030504020204" pitchFamily="34" charset="0"/>
              </a:rPr>
              <a:t>Development Strategy</a:t>
            </a:r>
            <a:endParaRPr lang="en-US" sz="4000" b="1">
              <a:solidFill>
                <a:srgbClr val="1F1F1F"/>
              </a:solidFill>
              <a:uFill>
                <a:solidFill>
                  <a:srgbClr val="39C0BA"/>
                </a:solidFill>
              </a:u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8" name="Group 7">
            <a:extLst>
              <a:ext uri="{FF2B5EF4-FFF2-40B4-BE49-F238E27FC236}">
                <a16:creationId xmlns:a16="http://schemas.microsoft.com/office/drawing/2014/main" id="{1797FFDF-B7FF-BC73-2EF5-C75ED1E2763B}"/>
              </a:ext>
            </a:extLst>
          </p:cNvPr>
          <p:cNvGrpSpPr/>
          <p:nvPr/>
        </p:nvGrpSpPr>
        <p:grpSpPr>
          <a:xfrm>
            <a:off x="177222" y="6330322"/>
            <a:ext cx="6315653" cy="518262"/>
            <a:chOff x="177222" y="6330322"/>
            <a:chExt cx="6315653" cy="518262"/>
          </a:xfrm>
        </p:grpSpPr>
        <p:sp>
          <p:nvSpPr>
            <p:cNvPr id="12" name="TextBox 11">
              <a:extLst>
                <a:ext uri="{FF2B5EF4-FFF2-40B4-BE49-F238E27FC236}">
                  <a16:creationId xmlns:a16="http://schemas.microsoft.com/office/drawing/2014/main" id="{B8CC6909-C2E9-A5B5-A4E0-507BDC244F41}"/>
                </a:ext>
              </a:extLst>
            </p:cNvPr>
            <p:cNvSpPr txBox="1"/>
            <p:nvPr/>
          </p:nvSpPr>
          <p:spPr>
            <a:xfrm>
              <a:off x="5699125" y="6427485"/>
              <a:ext cx="79375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B2B2B2"/>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 </a:t>
              </a:r>
              <a:fld id="{45F50D67-90B5-4465-AEC3-108A7E339D05}" type="slidenum">
                <a:rPr kumimoji="0" lang="en-US" sz="1400" b="0" i="0" u="none" strike="noStrike" kern="1200" cap="none" spc="0" normalizeH="0" baseline="0" noProof="0" smtClean="0">
                  <a:ln>
                    <a:noFill/>
                  </a:ln>
                  <a:solidFill>
                    <a:srgbClr val="39C0BA"/>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7</a:t>
              </a:fld>
              <a:r>
                <a:rPr kumimoji="0" lang="en-US" sz="1400" b="0" i="0" u="none" strike="noStrike" kern="1200" cap="none" spc="0" normalizeH="0" baseline="0" noProof="0">
                  <a:ln>
                    <a:noFill/>
                  </a:ln>
                  <a:solidFill>
                    <a:srgbClr val="B2B2B2"/>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 -</a:t>
              </a:r>
            </a:p>
          </p:txBody>
        </p:sp>
        <p:pic>
          <p:nvPicPr>
            <p:cNvPr id="10" name="Graphic 9">
              <a:extLst>
                <a:ext uri="{FF2B5EF4-FFF2-40B4-BE49-F238E27FC236}">
                  <a16:creationId xmlns:a16="http://schemas.microsoft.com/office/drawing/2014/main" id="{08D8C0AF-7770-2ECF-3702-DBCACD6691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222" y="6330322"/>
              <a:ext cx="1005114" cy="518262"/>
            </a:xfrm>
            <a:prstGeom prst="rect">
              <a:avLst/>
            </a:prstGeom>
          </p:spPr>
        </p:pic>
      </p:grpSp>
      <p:pic>
        <p:nvPicPr>
          <p:cNvPr id="17" name="Picture 16">
            <a:extLst>
              <a:ext uri="{FF2B5EF4-FFF2-40B4-BE49-F238E27FC236}">
                <a16:creationId xmlns:a16="http://schemas.microsoft.com/office/drawing/2014/main" id="{85D694D1-5CF3-E9AC-8799-2C414566E2D1}"/>
              </a:ext>
            </a:extLst>
          </p:cNvPr>
          <p:cNvPicPr>
            <a:picLocks noChangeAspect="1"/>
          </p:cNvPicPr>
          <p:nvPr/>
        </p:nvPicPr>
        <p:blipFill rotWithShape="1">
          <a:blip r:embed="rId5">
            <a:extLst>
              <a:ext uri="{28A0092B-C50C-407E-A947-70E740481C1C}">
                <a14:useLocalDpi xmlns:a14="http://schemas.microsoft.com/office/drawing/2010/main" val="0"/>
              </a:ext>
            </a:extLst>
          </a:blip>
          <a:srcRect l="67678" r="11277" b="22763"/>
          <a:stretch/>
        </p:blipFill>
        <p:spPr>
          <a:xfrm>
            <a:off x="10319656" y="0"/>
            <a:ext cx="1872343" cy="6858000"/>
          </a:xfrm>
          <a:prstGeom prst="rect">
            <a:avLst/>
          </a:prstGeom>
        </p:spPr>
      </p:pic>
      <p:graphicFrame>
        <p:nvGraphicFramePr>
          <p:cNvPr id="19" name="Διάγραμμα 18">
            <a:extLst>
              <a:ext uri="{FF2B5EF4-FFF2-40B4-BE49-F238E27FC236}">
                <a16:creationId xmlns:a16="http://schemas.microsoft.com/office/drawing/2014/main" id="{CEEE5514-505D-D852-34A7-75585D29295A}"/>
              </a:ext>
            </a:extLst>
          </p:cNvPr>
          <p:cNvGraphicFramePr/>
          <p:nvPr>
            <p:extLst>
              <p:ext uri="{D42A27DB-BD31-4B8C-83A1-F6EECF244321}">
                <p14:modId xmlns:p14="http://schemas.microsoft.com/office/powerpoint/2010/main" val="1379150925"/>
              </p:ext>
            </p:extLst>
          </p:nvPr>
        </p:nvGraphicFramePr>
        <p:xfrm>
          <a:off x="573386" y="1082662"/>
          <a:ext cx="9746269" cy="53738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8814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40265E-7FA2-4E5E-903B-91959FC1781F}"/>
              </a:ext>
            </a:extLst>
          </p:cNvPr>
          <p:cNvSpPr txBox="1"/>
          <p:nvPr/>
        </p:nvSpPr>
        <p:spPr>
          <a:xfrm>
            <a:off x="679778" y="345758"/>
            <a:ext cx="9639877" cy="707886"/>
          </a:xfrm>
          <a:prstGeom prst="rect">
            <a:avLst/>
          </a:prstGeom>
          <a:noFill/>
        </p:spPr>
        <p:txBody>
          <a:bodyPr wrap="square" rtlCol="0">
            <a:spAutoFit/>
          </a:bodyPr>
          <a:lstStyle/>
          <a:p>
            <a:r>
              <a:rPr lang="en-AU" sz="4000" b="1">
                <a:solidFill>
                  <a:srgbClr val="C0C0C0"/>
                </a:solidFill>
                <a:uFill>
                  <a:solidFill>
                    <a:srgbClr val="39C0BA"/>
                  </a:solidFill>
                </a:uFill>
                <a:latin typeface="Open Sans ExtraBold" pitchFamily="2" charset="0"/>
                <a:ea typeface="Open Sans ExtraBold" pitchFamily="2" charset="0"/>
                <a:cs typeface="Open Sans ExtraBold" pitchFamily="2" charset="0"/>
              </a:rPr>
              <a:t>The Team</a:t>
            </a:r>
            <a:endParaRPr lang="en-US" sz="4000" b="1">
              <a:solidFill>
                <a:srgbClr val="1F1F1F"/>
              </a:solidFill>
              <a:uFill>
                <a:solidFill>
                  <a:srgbClr val="39C0BA"/>
                </a:solidFill>
              </a:uFill>
              <a:latin typeface="Open Sans ExtraBold" pitchFamily="2" charset="0"/>
              <a:ea typeface="Open Sans ExtraBold" pitchFamily="2" charset="0"/>
              <a:cs typeface="Open Sans ExtraBold" pitchFamily="2" charset="0"/>
            </a:endParaRPr>
          </a:p>
        </p:txBody>
      </p:sp>
      <p:grpSp>
        <p:nvGrpSpPr>
          <p:cNvPr id="8" name="Group 7">
            <a:extLst>
              <a:ext uri="{FF2B5EF4-FFF2-40B4-BE49-F238E27FC236}">
                <a16:creationId xmlns:a16="http://schemas.microsoft.com/office/drawing/2014/main" id="{1797FFDF-B7FF-BC73-2EF5-C75ED1E2763B}"/>
              </a:ext>
            </a:extLst>
          </p:cNvPr>
          <p:cNvGrpSpPr/>
          <p:nvPr/>
        </p:nvGrpSpPr>
        <p:grpSpPr>
          <a:xfrm>
            <a:off x="177222" y="6330322"/>
            <a:ext cx="6315653" cy="518262"/>
            <a:chOff x="177222" y="6330322"/>
            <a:chExt cx="6315653" cy="518262"/>
          </a:xfrm>
        </p:grpSpPr>
        <p:sp>
          <p:nvSpPr>
            <p:cNvPr id="12" name="TextBox 11">
              <a:extLst>
                <a:ext uri="{FF2B5EF4-FFF2-40B4-BE49-F238E27FC236}">
                  <a16:creationId xmlns:a16="http://schemas.microsoft.com/office/drawing/2014/main" id="{B8CC6909-C2E9-A5B5-A4E0-507BDC244F41}"/>
                </a:ext>
              </a:extLst>
            </p:cNvPr>
            <p:cNvSpPr txBox="1"/>
            <p:nvPr/>
          </p:nvSpPr>
          <p:spPr>
            <a:xfrm>
              <a:off x="5699125" y="6427485"/>
              <a:ext cx="79375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B2B2B2"/>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 </a:t>
              </a:r>
              <a:fld id="{45F50D67-90B5-4465-AEC3-108A7E339D05}" type="slidenum">
                <a:rPr kumimoji="0" lang="en-US" sz="1400" b="0" i="0" u="none" strike="noStrike" kern="1200" cap="none" spc="0" normalizeH="0" baseline="0" noProof="0" smtClean="0">
                  <a:ln>
                    <a:noFill/>
                  </a:ln>
                  <a:solidFill>
                    <a:srgbClr val="39C0BA"/>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8</a:t>
              </a:fld>
              <a:r>
                <a:rPr kumimoji="0" lang="en-US" sz="1400" b="0" i="0" u="none" strike="noStrike" kern="1200" cap="none" spc="0" normalizeH="0" baseline="0" noProof="0">
                  <a:ln>
                    <a:noFill/>
                  </a:ln>
                  <a:solidFill>
                    <a:srgbClr val="B2B2B2"/>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 -</a:t>
              </a:r>
            </a:p>
          </p:txBody>
        </p:sp>
        <p:pic>
          <p:nvPicPr>
            <p:cNvPr id="10" name="Graphic 9">
              <a:extLst>
                <a:ext uri="{FF2B5EF4-FFF2-40B4-BE49-F238E27FC236}">
                  <a16:creationId xmlns:a16="http://schemas.microsoft.com/office/drawing/2014/main" id="{08D8C0AF-7770-2ECF-3702-DBCACD6691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222" y="6330322"/>
              <a:ext cx="1005114" cy="518262"/>
            </a:xfrm>
            <a:prstGeom prst="rect">
              <a:avLst/>
            </a:prstGeom>
          </p:spPr>
        </p:pic>
      </p:grpSp>
      <p:pic>
        <p:nvPicPr>
          <p:cNvPr id="17" name="Picture 16">
            <a:extLst>
              <a:ext uri="{FF2B5EF4-FFF2-40B4-BE49-F238E27FC236}">
                <a16:creationId xmlns:a16="http://schemas.microsoft.com/office/drawing/2014/main" id="{85D694D1-5CF3-E9AC-8799-2C414566E2D1}"/>
              </a:ext>
            </a:extLst>
          </p:cNvPr>
          <p:cNvPicPr>
            <a:picLocks noChangeAspect="1"/>
          </p:cNvPicPr>
          <p:nvPr/>
        </p:nvPicPr>
        <p:blipFill rotWithShape="1">
          <a:blip r:embed="rId5">
            <a:extLst>
              <a:ext uri="{28A0092B-C50C-407E-A947-70E740481C1C}">
                <a14:useLocalDpi xmlns:a14="http://schemas.microsoft.com/office/drawing/2010/main" val="0"/>
              </a:ext>
            </a:extLst>
          </a:blip>
          <a:srcRect l="67678" r="11277" b="22763"/>
          <a:stretch/>
        </p:blipFill>
        <p:spPr>
          <a:xfrm>
            <a:off x="10319656" y="0"/>
            <a:ext cx="1872343" cy="6858000"/>
          </a:xfrm>
          <a:prstGeom prst="rect">
            <a:avLst/>
          </a:prstGeom>
        </p:spPr>
      </p:pic>
      <p:sp>
        <p:nvSpPr>
          <p:cNvPr id="11" name="TextBox 10">
            <a:extLst>
              <a:ext uri="{FF2B5EF4-FFF2-40B4-BE49-F238E27FC236}">
                <a16:creationId xmlns:a16="http://schemas.microsoft.com/office/drawing/2014/main" id="{F444972C-5D0D-8304-F303-C22C9083F1E8}"/>
              </a:ext>
            </a:extLst>
          </p:cNvPr>
          <p:cNvSpPr txBox="1"/>
          <p:nvPr/>
        </p:nvSpPr>
        <p:spPr>
          <a:xfrm>
            <a:off x="6205195" y="1399402"/>
            <a:ext cx="4114460" cy="28315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u="heavy" strike="noStrike" kern="1200" cap="none" spc="0" normalizeH="0" baseline="0" noProof="0">
                <a:ln>
                  <a:noFill/>
                </a:ln>
                <a:solidFill>
                  <a:srgbClr val="1F1F1F"/>
                </a:solidFill>
                <a:effectLst/>
                <a:uLnTx/>
                <a:uFill>
                  <a:solidFill>
                    <a:srgbClr val="39C0BA"/>
                  </a:solidFill>
                </a:uFill>
                <a:latin typeface="Commissioner" pitchFamily="2" charset="0"/>
              </a:rPr>
              <a:t>Advisors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u="none" strike="noStrike" kern="1200" cap="none" spc="0" normalizeH="0" baseline="0" noProof="0">
                <a:ln>
                  <a:noFill/>
                </a:ln>
                <a:solidFill>
                  <a:srgbClr val="1F1F1F"/>
                </a:solidFill>
                <a:effectLst/>
                <a:uLnTx/>
                <a:uFillTx/>
                <a:latin typeface="Commissioner" pitchFamily="2" charset="0"/>
              </a:rPr>
              <a:t>Nikolaos </a:t>
            </a:r>
            <a:r>
              <a:rPr kumimoji="0" lang="en-GB" sz="1600" b="0" u="none" strike="noStrike" kern="1200" cap="none" spc="0" normalizeH="0" baseline="0" noProof="0" err="1">
                <a:ln>
                  <a:noFill/>
                </a:ln>
                <a:solidFill>
                  <a:srgbClr val="1F1F1F"/>
                </a:solidFill>
                <a:effectLst/>
                <a:uLnTx/>
                <a:uFillTx/>
                <a:latin typeface="Commissioner" pitchFamily="2" charset="0"/>
              </a:rPr>
              <a:t>Tsoniotis</a:t>
            </a:r>
            <a:r>
              <a:rPr kumimoji="0" lang="en-GB" sz="1600" b="0" u="none" strike="noStrike" kern="1200" cap="none" spc="0" normalizeH="0" baseline="0" noProof="0">
                <a:ln>
                  <a:noFill/>
                </a:ln>
                <a:solidFill>
                  <a:srgbClr val="1F1F1F"/>
                </a:solidFill>
                <a:effectLst/>
                <a:uLnTx/>
                <a:uFillTx/>
                <a:latin typeface="Commissioner" pitchFamily="2" charset="0"/>
              </a:rPr>
              <a:t> </a:t>
            </a:r>
            <a:r>
              <a:rPr kumimoji="0" lang="en-GB" sz="1600" b="0" i="1" u="none" strike="noStrike" kern="1200" cap="none" spc="0" normalizeH="0" baseline="0" noProof="0">
                <a:ln>
                  <a:noFill/>
                </a:ln>
                <a:solidFill>
                  <a:srgbClr val="1F1F1F"/>
                </a:solidFill>
                <a:effectLst/>
                <a:uLnTx/>
                <a:uFillTx/>
                <a:latin typeface="Commissioner" pitchFamily="2" charset="0"/>
              </a:rPr>
              <a:t>– Partner, Ideas Forward, serial entrepreneur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u="none" strike="noStrike" kern="1200" cap="none" spc="0" normalizeH="0" baseline="0" noProof="0">
              <a:ln>
                <a:noFill/>
              </a:ln>
              <a:solidFill>
                <a:srgbClr val="1F1F1F"/>
              </a:solidFill>
              <a:effectLst/>
              <a:uLnTx/>
              <a:uFillTx/>
              <a:latin typeface="Commissioner"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u="none" strike="noStrike" kern="1200" cap="none" spc="0" normalizeH="0" baseline="0" noProof="0" err="1">
                <a:ln>
                  <a:noFill/>
                </a:ln>
                <a:solidFill>
                  <a:srgbClr val="1F1F1F"/>
                </a:solidFill>
                <a:effectLst/>
                <a:uLnTx/>
                <a:uFillTx/>
                <a:latin typeface="Commissioner" pitchFamily="2" charset="0"/>
              </a:rPr>
              <a:t>Ioannis</a:t>
            </a:r>
            <a:r>
              <a:rPr kumimoji="0" lang="en-GB" sz="1600" b="0" u="none" strike="noStrike" kern="1200" cap="none" spc="0" normalizeH="0" baseline="0" noProof="0">
                <a:ln>
                  <a:noFill/>
                </a:ln>
                <a:solidFill>
                  <a:srgbClr val="1F1F1F"/>
                </a:solidFill>
                <a:effectLst/>
                <a:uLnTx/>
                <a:uFillTx/>
                <a:latin typeface="Commissioner" pitchFamily="2" charset="0"/>
              </a:rPr>
              <a:t> </a:t>
            </a:r>
            <a:r>
              <a:rPr kumimoji="0" lang="en-GB" sz="1600" b="0" u="none" strike="noStrike" kern="1200" cap="none" spc="0" normalizeH="0" baseline="0" noProof="0" err="1">
                <a:ln>
                  <a:noFill/>
                </a:ln>
                <a:solidFill>
                  <a:srgbClr val="1F1F1F"/>
                </a:solidFill>
                <a:effectLst/>
                <a:uLnTx/>
                <a:uFillTx/>
                <a:latin typeface="Commissioner" pitchFamily="2" charset="0"/>
              </a:rPr>
              <a:t>Politis</a:t>
            </a:r>
            <a:r>
              <a:rPr kumimoji="0" lang="en-GB" sz="1600" b="0" u="none" strike="noStrike" kern="1200" cap="none" spc="0" normalizeH="0" baseline="0" noProof="0">
                <a:ln>
                  <a:noFill/>
                </a:ln>
                <a:solidFill>
                  <a:srgbClr val="1F1F1F"/>
                </a:solidFill>
                <a:effectLst/>
                <a:uLnTx/>
                <a:uFillTx/>
                <a:latin typeface="Commissioner" pitchFamily="2" charset="0"/>
              </a:rPr>
              <a:t> – </a:t>
            </a:r>
            <a:r>
              <a:rPr kumimoji="0" lang="en-GB" sz="1600" b="0" i="1" u="none" strike="noStrike" kern="1200" cap="none" spc="0" normalizeH="0" baseline="0" noProof="0">
                <a:ln>
                  <a:noFill/>
                </a:ln>
                <a:solidFill>
                  <a:srgbClr val="1F1F1F"/>
                </a:solidFill>
                <a:effectLst/>
                <a:uLnTx/>
                <a:uFillTx/>
                <a:latin typeface="Commissioner" pitchFamily="2" charset="0"/>
              </a:rPr>
              <a:t>Assistant Professor </a:t>
            </a:r>
            <a:r>
              <a:rPr kumimoji="0" lang="en-GB" sz="1600" b="0" i="1" u="none" strike="noStrike" kern="1200" cap="none" spc="0" normalizeH="0" baseline="0" noProof="0" err="1">
                <a:ln>
                  <a:noFill/>
                </a:ln>
                <a:solidFill>
                  <a:srgbClr val="1F1F1F"/>
                </a:solidFill>
                <a:effectLst/>
                <a:uLnTx/>
                <a:uFillTx/>
                <a:latin typeface="Commissioner" pitchFamily="2" charset="0"/>
              </a:rPr>
              <a:t>AuTh</a:t>
            </a:r>
            <a:r>
              <a:rPr kumimoji="0" lang="en-GB" sz="1600" b="0" i="1" u="none" strike="noStrike" kern="1200" cap="none" spc="0" normalizeH="0" baseline="0" noProof="0">
                <a:ln>
                  <a:noFill/>
                </a:ln>
                <a:solidFill>
                  <a:srgbClr val="1F1F1F"/>
                </a:solidFill>
                <a:effectLst/>
                <a:uLnTx/>
                <a:uFillTx/>
                <a:latin typeface="Commissioner" pitchFamily="2" charset="0"/>
              </a:rPr>
              <a:t>, Head of Transportation Planning Laboratory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u="none" strike="noStrike" kern="1200" cap="none" spc="0" normalizeH="0" baseline="0" noProof="0">
              <a:ln>
                <a:noFill/>
              </a:ln>
              <a:solidFill>
                <a:srgbClr val="1F1F1F"/>
              </a:solidFill>
              <a:effectLst/>
              <a:uLnTx/>
              <a:uFillTx/>
              <a:latin typeface="Commissioner"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u="none" strike="noStrike" kern="1200" cap="none" spc="0" normalizeH="0" baseline="0" noProof="0">
                <a:ln>
                  <a:noFill/>
                </a:ln>
                <a:solidFill>
                  <a:srgbClr val="1F1F1F"/>
                </a:solidFill>
                <a:effectLst/>
                <a:uLnTx/>
                <a:uFillTx/>
                <a:latin typeface="Commissioner" pitchFamily="2" charset="0"/>
              </a:rPr>
              <a:t>Vasilis </a:t>
            </a:r>
            <a:r>
              <a:rPr kumimoji="0" lang="en-GB" sz="1600" b="0" u="none" strike="noStrike" kern="1200" cap="none" spc="0" normalizeH="0" baseline="0" noProof="0" err="1">
                <a:ln>
                  <a:noFill/>
                </a:ln>
                <a:solidFill>
                  <a:srgbClr val="1F1F1F"/>
                </a:solidFill>
                <a:effectLst/>
                <a:uLnTx/>
                <a:uFillTx/>
                <a:latin typeface="Commissioner" pitchFamily="2" charset="0"/>
              </a:rPr>
              <a:t>Karkatzounis</a:t>
            </a:r>
            <a:r>
              <a:rPr kumimoji="0" lang="en-GB" sz="1600" b="0" u="none" strike="noStrike" kern="1200" cap="none" spc="0" normalizeH="0" baseline="0" noProof="0">
                <a:ln>
                  <a:noFill/>
                </a:ln>
                <a:solidFill>
                  <a:srgbClr val="1F1F1F"/>
                </a:solidFill>
                <a:effectLst/>
                <a:uLnTx/>
                <a:uFillTx/>
                <a:latin typeface="Commissioner" pitchFamily="2" charset="0"/>
              </a:rPr>
              <a:t> – </a:t>
            </a:r>
            <a:r>
              <a:rPr kumimoji="0" lang="en-GB" sz="1600" b="0" i="1" u="none" strike="noStrike" kern="1200" cap="none" spc="0" normalizeH="0" baseline="0" noProof="0">
                <a:ln>
                  <a:noFill/>
                </a:ln>
                <a:solidFill>
                  <a:srgbClr val="1F1F1F"/>
                </a:solidFill>
                <a:effectLst/>
                <a:uLnTx/>
                <a:uFillTx/>
                <a:latin typeface="Commissioner" pitchFamily="2" charset="0"/>
              </a:rPr>
              <a:t>Legal Counsel, Legal Engineer CIPP/E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F1F"/>
              </a:solidFill>
              <a:effectLst/>
              <a:uLnTx/>
              <a:uFillTx/>
              <a:latin typeface="Tw Cen MT"/>
              <a:ea typeface="+mn-ea"/>
              <a:cs typeface="+mn-cs"/>
            </a:endParaRPr>
          </a:p>
        </p:txBody>
      </p:sp>
      <p:pic>
        <p:nvPicPr>
          <p:cNvPr id="13" name="Picture 12" descr="A group of people posing for a photo&#10;&#10;Description automatically generated">
            <a:extLst>
              <a:ext uri="{FF2B5EF4-FFF2-40B4-BE49-F238E27FC236}">
                <a16:creationId xmlns:a16="http://schemas.microsoft.com/office/drawing/2014/main" id="{DE89B66D-DC7C-8830-2E3A-C0D19D11BCDF}"/>
              </a:ext>
            </a:extLst>
          </p:cNvPr>
          <p:cNvPicPr>
            <a:picLocks noChangeAspect="1"/>
          </p:cNvPicPr>
          <p:nvPr/>
        </p:nvPicPr>
        <p:blipFill>
          <a:blip r:embed="rId6"/>
          <a:stretch>
            <a:fillRect/>
          </a:stretch>
        </p:blipFill>
        <p:spPr>
          <a:xfrm>
            <a:off x="389147" y="2123525"/>
            <a:ext cx="4880402" cy="35734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4452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40265E-7FA2-4E5E-903B-91959FC1781F}"/>
              </a:ext>
            </a:extLst>
          </p:cNvPr>
          <p:cNvSpPr txBox="1"/>
          <p:nvPr/>
        </p:nvSpPr>
        <p:spPr>
          <a:xfrm>
            <a:off x="679779" y="345758"/>
            <a:ext cx="7043184" cy="707886"/>
          </a:xfrm>
          <a:prstGeom prst="rect">
            <a:avLst/>
          </a:prstGeom>
          <a:noFill/>
        </p:spPr>
        <p:txBody>
          <a:bodyPr wrap="square" rtlCol="0">
            <a:spAutoFit/>
          </a:bodyPr>
          <a:lstStyle/>
          <a:p>
            <a:r>
              <a:rPr lang="en-AU" sz="4000" b="1">
                <a:solidFill>
                  <a:srgbClr val="C0C0C0"/>
                </a:solidFill>
                <a:uFill>
                  <a:solidFill>
                    <a:srgbClr val="39C0BA"/>
                  </a:solidFill>
                </a:uFill>
                <a:latin typeface="Open Sans ExtraBold" pitchFamily="2" charset="0"/>
                <a:ea typeface="Open Sans ExtraBold" pitchFamily="2" charset="0"/>
                <a:cs typeface="Open Sans ExtraBold" pitchFamily="2" charset="0"/>
              </a:rPr>
              <a:t>Maritime Partners</a:t>
            </a:r>
            <a:endParaRPr lang="en-US" sz="4000" b="1">
              <a:solidFill>
                <a:srgbClr val="1F1F1F"/>
              </a:solidFill>
              <a:uFill>
                <a:solidFill>
                  <a:srgbClr val="39C0BA"/>
                </a:solidFill>
              </a:uFill>
              <a:latin typeface="Open Sans ExtraBold" pitchFamily="2" charset="0"/>
              <a:ea typeface="Open Sans ExtraBold" pitchFamily="2" charset="0"/>
              <a:cs typeface="Open Sans ExtraBold" pitchFamily="2" charset="0"/>
            </a:endParaRPr>
          </a:p>
        </p:txBody>
      </p:sp>
      <p:grpSp>
        <p:nvGrpSpPr>
          <p:cNvPr id="8" name="Group 7">
            <a:extLst>
              <a:ext uri="{FF2B5EF4-FFF2-40B4-BE49-F238E27FC236}">
                <a16:creationId xmlns:a16="http://schemas.microsoft.com/office/drawing/2014/main" id="{1797FFDF-B7FF-BC73-2EF5-C75ED1E2763B}"/>
              </a:ext>
            </a:extLst>
          </p:cNvPr>
          <p:cNvGrpSpPr/>
          <p:nvPr/>
        </p:nvGrpSpPr>
        <p:grpSpPr>
          <a:xfrm>
            <a:off x="177222" y="6330322"/>
            <a:ext cx="6315653" cy="518262"/>
            <a:chOff x="177222" y="6330322"/>
            <a:chExt cx="6315653" cy="518262"/>
          </a:xfrm>
        </p:grpSpPr>
        <p:sp>
          <p:nvSpPr>
            <p:cNvPr id="12" name="TextBox 11">
              <a:extLst>
                <a:ext uri="{FF2B5EF4-FFF2-40B4-BE49-F238E27FC236}">
                  <a16:creationId xmlns:a16="http://schemas.microsoft.com/office/drawing/2014/main" id="{B8CC6909-C2E9-A5B5-A4E0-507BDC244F41}"/>
                </a:ext>
              </a:extLst>
            </p:cNvPr>
            <p:cNvSpPr txBox="1"/>
            <p:nvPr/>
          </p:nvSpPr>
          <p:spPr>
            <a:xfrm>
              <a:off x="5699125" y="6427485"/>
              <a:ext cx="79375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B2B2B2"/>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 </a:t>
              </a:r>
              <a:fld id="{45F50D67-90B5-4465-AEC3-108A7E339D05}" type="slidenum">
                <a:rPr kumimoji="0" lang="en-US" sz="1400" b="0" i="0" u="none" strike="noStrike" kern="1200" cap="none" spc="0" normalizeH="0" baseline="0" noProof="0" smtClean="0">
                  <a:ln>
                    <a:noFill/>
                  </a:ln>
                  <a:solidFill>
                    <a:srgbClr val="39C0BA"/>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9</a:t>
              </a:fld>
              <a:r>
                <a:rPr kumimoji="0" lang="en-US" sz="1400" b="0" i="0" u="none" strike="noStrike" kern="1200" cap="none" spc="0" normalizeH="0" baseline="0" noProof="0">
                  <a:ln>
                    <a:noFill/>
                  </a:ln>
                  <a:solidFill>
                    <a:srgbClr val="B2B2B2"/>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 -</a:t>
              </a:r>
            </a:p>
          </p:txBody>
        </p:sp>
        <p:pic>
          <p:nvPicPr>
            <p:cNvPr id="10" name="Graphic 9">
              <a:extLst>
                <a:ext uri="{FF2B5EF4-FFF2-40B4-BE49-F238E27FC236}">
                  <a16:creationId xmlns:a16="http://schemas.microsoft.com/office/drawing/2014/main" id="{08D8C0AF-7770-2ECF-3702-DBCACD6691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222" y="6330322"/>
              <a:ext cx="1005114" cy="518262"/>
            </a:xfrm>
            <a:prstGeom prst="rect">
              <a:avLst/>
            </a:prstGeom>
          </p:spPr>
        </p:pic>
      </p:grpSp>
      <p:pic>
        <p:nvPicPr>
          <p:cNvPr id="17" name="Picture 16">
            <a:extLst>
              <a:ext uri="{FF2B5EF4-FFF2-40B4-BE49-F238E27FC236}">
                <a16:creationId xmlns:a16="http://schemas.microsoft.com/office/drawing/2014/main" id="{85D694D1-5CF3-E9AC-8799-2C414566E2D1}"/>
              </a:ext>
            </a:extLst>
          </p:cNvPr>
          <p:cNvPicPr>
            <a:picLocks noChangeAspect="1"/>
          </p:cNvPicPr>
          <p:nvPr/>
        </p:nvPicPr>
        <p:blipFill rotWithShape="1">
          <a:blip r:embed="rId5">
            <a:extLst>
              <a:ext uri="{28A0092B-C50C-407E-A947-70E740481C1C}">
                <a14:useLocalDpi xmlns:a14="http://schemas.microsoft.com/office/drawing/2010/main" val="0"/>
              </a:ext>
            </a:extLst>
          </a:blip>
          <a:srcRect l="67678" r="11277" b="22763"/>
          <a:stretch/>
        </p:blipFill>
        <p:spPr>
          <a:xfrm>
            <a:off x="10319656" y="0"/>
            <a:ext cx="1872343" cy="6858000"/>
          </a:xfrm>
          <a:prstGeom prst="rect">
            <a:avLst/>
          </a:prstGeom>
        </p:spPr>
      </p:pic>
      <p:grpSp>
        <p:nvGrpSpPr>
          <p:cNvPr id="2" name="Group 1">
            <a:extLst>
              <a:ext uri="{FF2B5EF4-FFF2-40B4-BE49-F238E27FC236}">
                <a16:creationId xmlns:a16="http://schemas.microsoft.com/office/drawing/2014/main" id="{AFC2665E-E4A5-AFF3-1C77-7537CEB55E76}"/>
              </a:ext>
            </a:extLst>
          </p:cNvPr>
          <p:cNvGrpSpPr/>
          <p:nvPr/>
        </p:nvGrpSpPr>
        <p:grpSpPr>
          <a:xfrm>
            <a:off x="1416473" y="1639087"/>
            <a:ext cx="7203810" cy="383480"/>
            <a:chOff x="4958578" y="942971"/>
            <a:chExt cx="6282226" cy="307002"/>
          </a:xfrm>
        </p:grpSpPr>
        <p:pic>
          <p:nvPicPr>
            <p:cNvPr id="4" name="Picture 3" descr="Logo&#10;&#10;Description automatically generated">
              <a:extLst>
                <a:ext uri="{FF2B5EF4-FFF2-40B4-BE49-F238E27FC236}">
                  <a16:creationId xmlns:a16="http://schemas.microsoft.com/office/drawing/2014/main" id="{BE48F39E-6B2C-8166-951C-2B2AE3ACF5F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311090" y="971500"/>
              <a:ext cx="198115" cy="278473"/>
            </a:xfrm>
            <a:prstGeom prst="rect">
              <a:avLst/>
            </a:prstGeom>
          </p:spPr>
        </p:pic>
        <p:pic>
          <p:nvPicPr>
            <p:cNvPr id="6" name="Picture 5">
              <a:extLst>
                <a:ext uri="{FF2B5EF4-FFF2-40B4-BE49-F238E27FC236}">
                  <a16:creationId xmlns:a16="http://schemas.microsoft.com/office/drawing/2014/main" id="{9AB4FDC9-C26E-6762-3595-CB4F58B67C0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184926" y="979153"/>
              <a:ext cx="340222" cy="252052"/>
            </a:xfrm>
            <a:prstGeom prst="rect">
              <a:avLst/>
            </a:prstGeom>
          </p:spPr>
        </p:pic>
        <p:pic>
          <p:nvPicPr>
            <p:cNvPr id="7" name="Picture 6" descr="Text&#10;&#10;Description automatically generated">
              <a:extLst>
                <a:ext uri="{FF2B5EF4-FFF2-40B4-BE49-F238E27FC236}">
                  <a16:creationId xmlns:a16="http://schemas.microsoft.com/office/drawing/2014/main" id="{BAF493A3-4DCF-796A-0715-403835C5E9D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249600" y="1005101"/>
              <a:ext cx="482752" cy="226104"/>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5512E47A-272F-15B6-00D6-74751F74369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944453" y="979153"/>
              <a:ext cx="296351" cy="252052"/>
            </a:xfrm>
            <a:prstGeom prst="rect">
              <a:avLst/>
            </a:prstGeom>
          </p:spPr>
        </p:pic>
        <p:pic>
          <p:nvPicPr>
            <p:cNvPr id="11" name="Picture 10" descr="Logo&#10;&#10;Description automatically generated">
              <a:extLst>
                <a:ext uri="{FF2B5EF4-FFF2-40B4-BE49-F238E27FC236}">
                  <a16:creationId xmlns:a16="http://schemas.microsoft.com/office/drawing/2014/main" id="{AC9CFAB7-D24C-B442-2BDB-BE3A85452F0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018854" y="1027132"/>
              <a:ext cx="417430" cy="140784"/>
            </a:xfrm>
            <a:prstGeom prst="rect">
              <a:avLst/>
            </a:prstGeom>
          </p:spPr>
        </p:pic>
        <p:pic>
          <p:nvPicPr>
            <p:cNvPr id="13" name="Picture 12" descr="Text&#10;&#10;Description automatically generated with medium confidence">
              <a:extLst>
                <a:ext uri="{FF2B5EF4-FFF2-40B4-BE49-F238E27FC236}">
                  <a16:creationId xmlns:a16="http://schemas.microsoft.com/office/drawing/2014/main" id="{40FE83E3-CE00-7B4B-19DF-CBE9E0D9414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958578" y="1055924"/>
              <a:ext cx="797258" cy="192352"/>
            </a:xfrm>
            <a:prstGeom prst="rect">
              <a:avLst/>
            </a:prstGeom>
          </p:spPr>
        </p:pic>
        <p:pic>
          <p:nvPicPr>
            <p:cNvPr id="14" name="Picture 13" descr="Logo&#10;&#10;Description automatically generated">
              <a:extLst>
                <a:ext uri="{FF2B5EF4-FFF2-40B4-BE49-F238E27FC236}">
                  <a16:creationId xmlns:a16="http://schemas.microsoft.com/office/drawing/2014/main" id="{5F28F426-5291-7997-6730-297F46D78C2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265740" y="942971"/>
              <a:ext cx="406575" cy="272902"/>
            </a:xfrm>
            <a:prstGeom prst="rect">
              <a:avLst/>
            </a:prstGeom>
          </p:spPr>
        </p:pic>
      </p:grpSp>
      <p:grpSp>
        <p:nvGrpSpPr>
          <p:cNvPr id="15" name="Group 14">
            <a:extLst>
              <a:ext uri="{FF2B5EF4-FFF2-40B4-BE49-F238E27FC236}">
                <a16:creationId xmlns:a16="http://schemas.microsoft.com/office/drawing/2014/main" id="{2BB77303-F65B-70DD-7CAD-FFC779BC0854}"/>
              </a:ext>
            </a:extLst>
          </p:cNvPr>
          <p:cNvGrpSpPr/>
          <p:nvPr/>
        </p:nvGrpSpPr>
        <p:grpSpPr>
          <a:xfrm>
            <a:off x="1405622" y="2571657"/>
            <a:ext cx="7188084" cy="367421"/>
            <a:chOff x="5055164" y="1511429"/>
            <a:chExt cx="5656841" cy="214115"/>
          </a:xfrm>
        </p:grpSpPr>
        <p:pic>
          <p:nvPicPr>
            <p:cNvPr id="16" name="Picture 15">
              <a:extLst>
                <a:ext uri="{FF2B5EF4-FFF2-40B4-BE49-F238E27FC236}">
                  <a16:creationId xmlns:a16="http://schemas.microsoft.com/office/drawing/2014/main" id="{0DAACCF5-0A96-6DF3-836E-B220C24DE395}"/>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607007" y="1511429"/>
              <a:ext cx="453517" cy="163266"/>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3D97F879-9F3B-324A-392D-7FE3D353BDFE}"/>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0268343" y="1516857"/>
              <a:ext cx="443662" cy="190469"/>
            </a:xfrm>
            <a:prstGeom prst="rect">
              <a:avLst/>
            </a:prstGeom>
          </p:spPr>
        </p:pic>
        <p:pic>
          <p:nvPicPr>
            <p:cNvPr id="19" name="Picture 18" descr="Text&#10;&#10;Description automatically generated">
              <a:extLst>
                <a:ext uri="{FF2B5EF4-FFF2-40B4-BE49-F238E27FC236}">
                  <a16:creationId xmlns:a16="http://schemas.microsoft.com/office/drawing/2014/main" id="{78A90283-AEE9-1996-331E-3818EB94F0B0}"/>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6105550" y="1530748"/>
              <a:ext cx="782231" cy="150679"/>
            </a:xfrm>
            <a:prstGeom prst="rect">
              <a:avLst/>
            </a:prstGeom>
          </p:spPr>
        </p:pic>
        <p:pic>
          <p:nvPicPr>
            <p:cNvPr id="20" name="Picture 19" descr="Logo&#10;&#10;Description automatically generated">
              <a:extLst>
                <a:ext uri="{FF2B5EF4-FFF2-40B4-BE49-F238E27FC236}">
                  <a16:creationId xmlns:a16="http://schemas.microsoft.com/office/drawing/2014/main" id="{C9692270-D0AE-B68A-B189-98950C86F6F3}"/>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9524905" y="1516857"/>
              <a:ext cx="396369" cy="208687"/>
            </a:xfrm>
            <a:prstGeom prst="rect">
              <a:avLst/>
            </a:prstGeom>
          </p:spPr>
        </p:pic>
        <p:pic>
          <p:nvPicPr>
            <p:cNvPr id="21" name="Picture 20">
              <a:extLst>
                <a:ext uri="{FF2B5EF4-FFF2-40B4-BE49-F238E27FC236}">
                  <a16:creationId xmlns:a16="http://schemas.microsoft.com/office/drawing/2014/main" id="{FC4C8610-6620-363B-4A5E-B13F4475A02C}"/>
                </a:ext>
              </a:extLst>
            </p:cNvPr>
            <p:cNvPicPr>
              <a:picLocks noChangeAspect="1"/>
            </p:cNvPicPr>
            <p:nvPr/>
          </p:nvPicPr>
          <p:blipFill>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55164" y="1532030"/>
              <a:ext cx="540737" cy="160122"/>
            </a:xfrm>
            <a:prstGeom prst="rect">
              <a:avLst/>
            </a:prstGeom>
          </p:spPr>
        </p:pic>
      </p:grpSp>
      <p:grpSp>
        <p:nvGrpSpPr>
          <p:cNvPr id="22" name="Group 21">
            <a:extLst>
              <a:ext uri="{FF2B5EF4-FFF2-40B4-BE49-F238E27FC236}">
                <a16:creationId xmlns:a16="http://schemas.microsoft.com/office/drawing/2014/main" id="{131D2BF3-750A-9522-D055-6AB84751BD7C}"/>
              </a:ext>
            </a:extLst>
          </p:cNvPr>
          <p:cNvGrpSpPr/>
          <p:nvPr/>
        </p:nvGrpSpPr>
        <p:grpSpPr>
          <a:xfrm>
            <a:off x="1421812" y="3258093"/>
            <a:ext cx="7602382" cy="427629"/>
            <a:chOff x="4951113" y="1907120"/>
            <a:chExt cx="5780760" cy="309268"/>
          </a:xfrm>
        </p:grpSpPr>
        <p:pic>
          <p:nvPicPr>
            <p:cNvPr id="23" name="Picture 22">
              <a:extLst>
                <a:ext uri="{FF2B5EF4-FFF2-40B4-BE49-F238E27FC236}">
                  <a16:creationId xmlns:a16="http://schemas.microsoft.com/office/drawing/2014/main" id="{592B2445-437B-F786-FF5B-F8E4076D9586}"/>
                </a:ext>
              </a:extLst>
            </p:cNvPr>
            <p:cNvPicPr>
              <a:picLocks noChangeAspect="1"/>
            </p:cNvPicPr>
            <p:nvPr/>
          </p:nvPicPr>
          <p:blipFill>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51113" y="2058001"/>
              <a:ext cx="951399" cy="146626"/>
            </a:xfrm>
            <a:prstGeom prst="rect">
              <a:avLst/>
            </a:prstGeom>
          </p:spPr>
        </p:pic>
        <p:pic>
          <p:nvPicPr>
            <p:cNvPr id="24" name="Picture 23" descr="Logo, company name&#10;&#10;Description automatically generated">
              <a:extLst>
                <a:ext uri="{FF2B5EF4-FFF2-40B4-BE49-F238E27FC236}">
                  <a16:creationId xmlns:a16="http://schemas.microsoft.com/office/drawing/2014/main" id="{5F3BEB48-BC26-A15A-7690-0376A737B936}"/>
                </a:ext>
              </a:extLst>
            </p:cNvPr>
            <p:cNvPicPr>
              <a:picLocks noChangeAspect="1"/>
            </p:cNvPicPr>
            <p:nvPr/>
          </p:nvPicPr>
          <p:blipFill rotWithShape="1">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94013" y="1931700"/>
              <a:ext cx="382077" cy="255958"/>
            </a:xfrm>
            <a:prstGeom prst="rect">
              <a:avLst/>
            </a:prstGeom>
          </p:spPr>
        </p:pic>
        <p:pic>
          <p:nvPicPr>
            <p:cNvPr id="25" name="Picture 24">
              <a:extLst>
                <a:ext uri="{FF2B5EF4-FFF2-40B4-BE49-F238E27FC236}">
                  <a16:creationId xmlns:a16="http://schemas.microsoft.com/office/drawing/2014/main" id="{460F0F20-B021-FEEF-E0C1-B37CEB1594D7}"/>
                </a:ext>
              </a:extLst>
            </p:cNvPr>
            <p:cNvPicPr>
              <a:picLocks noChangeAspect="1"/>
            </p:cNvPicPr>
            <p:nvPr/>
          </p:nvPicPr>
          <p:blipFill rotWithShape="1">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256469" y="1907120"/>
              <a:ext cx="475404" cy="210009"/>
            </a:xfrm>
            <a:prstGeom prst="rect">
              <a:avLst/>
            </a:prstGeom>
          </p:spPr>
        </p:pic>
        <p:pic>
          <p:nvPicPr>
            <p:cNvPr id="26" name="Picture 25">
              <a:extLst>
                <a:ext uri="{FF2B5EF4-FFF2-40B4-BE49-F238E27FC236}">
                  <a16:creationId xmlns:a16="http://schemas.microsoft.com/office/drawing/2014/main" id="{20DF2EBA-AA5F-2011-D79E-4622D8E5F060}"/>
                </a:ext>
              </a:extLst>
            </p:cNvPr>
            <p:cNvPicPr>
              <a:picLocks noChangeAspect="1"/>
            </p:cNvPicPr>
            <p:nvPr/>
          </p:nvPicPr>
          <p:blipFill>
            <a:blip r:embed="rId2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84549" y="2001749"/>
              <a:ext cx="541980" cy="175778"/>
            </a:xfrm>
            <a:prstGeom prst="rect">
              <a:avLst/>
            </a:prstGeom>
          </p:spPr>
        </p:pic>
        <p:pic>
          <p:nvPicPr>
            <p:cNvPr id="27" name="Picture 26">
              <a:extLst>
                <a:ext uri="{FF2B5EF4-FFF2-40B4-BE49-F238E27FC236}">
                  <a16:creationId xmlns:a16="http://schemas.microsoft.com/office/drawing/2014/main" id="{6805430A-E945-6956-A269-B0C6F0417CBB}"/>
                </a:ext>
              </a:extLst>
            </p:cNvPr>
            <p:cNvPicPr>
              <a:picLocks noChangeAspect="1"/>
            </p:cNvPicPr>
            <p:nvPr/>
          </p:nvPicPr>
          <p:blipFill>
            <a:blip r:embed="rId2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08564" y="2020483"/>
              <a:ext cx="382077" cy="195905"/>
            </a:xfrm>
            <a:prstGeom prst="rect">
              <a:avLst/>
            </a:prstGeom>
          </p:spPr>
        </p:pic>
      </p:grpSp>
      <p:grpSp>
        <p:nvGrpSpPr>
          <p:cNvPr id="28" name="Group 27">
            <a:extLst>
              <a:ext uri="{FF2B5EF4-FFF2-40B4-BE49-F238E27FC236}">
                <a16:creationId xmlns:a16="http://schemas.microsoft.com/office/drawing/2014/main" id="{A940E2C1-BE27-61CC-F5AB-E5C2F0CF833F}"/>
              </a:ext>
            </a:extLst>
          </p:cNvPr>
          <p:cNvGrpSpPr/>
          <p:nvPr/>
        </p:nvGrpSpPr>
        <p:grpSpPr>
          <a:xfrm>
            <a:off x="1416473" y="4096686"/>
            <a:ext cx="7087880" cy="332204"/>
            <a:chOff x="5004742" y="1610188"/>
            <a:chExt cx="7087880" cy="332204"/>
          </a:xfrm>
        </p:grpSpPr>
        <p:pic>
          <p:nvPicPr>
            <p:cNvPr id="29" name="Picture 28" descr="A picture containing icon&#10;&#10;Description automatically generated">
              <a:extLst>
                <a:ext uri="{FF2B5EF4-FFF2-40B4-BE49-F238E27FC236}">
                  <a16:creationId xmlns:a16="http://schemas.microsoft.com/office/drawing/2014/main" id="{A3B43567-303D-671D-48E3-9C5357FF8FB9}"/>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6107137" y="1689558"/>
              <a:ext cx="308848" cy="252000"/>
            </a:xfrm>
            <a:prstGeom prst="rect">
              <a:avLst/>
            </a:prstGeom>
          </p:spPr>
        </p:pic>
        <p:pic>
          <p:nvPicPr>
            <p:cNvPr id="30" name="Picture 29" descr="A picture containing text, clipart&#10;&#10;Description automatically generated">
              <a:extLst>
                <a:ext uri="{FF2B5EF4-FFF2-40B4-BE49-F238E27FC236}">
                  <a16:creationId xmlns:a16="http://schemas.microsoft.com/office/drawing/2014/main" id="{C5D73009-0DD2-E3FD-C111-3DD6B39110BE}"/>
                </a:ext>
              </a:extLst>
            </p:cNvPr>
            <p:cNvPicPr>
              <a:picLocks noChangeAspect="1"/>
            </p:cNvPicPr>
            <p:nvPr/>
          </p:nvPicPr>
          <p:blipFill>
            <a:blip r:embed="rId2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04742" y="1711309"/>
              <a:ext cx="601815" cy="231083"/>
            </a:xfrm>
            <a:prstGeom prst="rect">
              <a:avLst/>
            </a:prstGeom>
          </p:spPr>
        </p:pic>
        <p:pic>
          <p:nvPicPr>
            <p:cNvPr id="31" name="Picture 30" descr="A picture containing light&#10;&#10;Description automatically generated">
              <a:extLst>
                <a:ext uri="{FF2B5EF4-FFF2-40B4-BE49-F238E27FC236}">
                  <a16:creationId xmlns:a16="http://schemas.microsoft.com/office/drawing/2014/main" id="{D72A071B-E1C6-4136-EE7F-4B132294870B}"/>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0209838" y="1711309"/>
              <a:ext cx="748132" cy="142031"/>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EC1A1681-7B1C-24FD-ED12-C779440D96B6}"/>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9094688" y="1685549"/>
              <a:ext cx="692045" cy="210219"/>
            </a:xfrm>
            <a:prstGeom prst="rect">
              <a:avLst/>
            </a:prstGeom>
          </p:spPr>
        </p:pic>
        <p:pic>
          <p:nvPicPr>
            <p:cNvPr id="33" name="Picture 32" descr="A picture containing text, clipart, sign&#10;&#10;Description automatically generated">
              <a:extLst>
                <a:ext uri="{FF2B5EF4-FFF2-40B4-BE49-F238E27FC236}">
                  <a16:creationId xmlns:a16="http://schemas.microsoft.com/office/drawing/2014/main" id="{F864FBF2-E786-5E93-3BC6-876F1C37D0D3}"/>
                </a:ext>
              </a:extLst>
            </p:cNvPr>
            <p:cNvPicPr>
              <a:picLocks noChangeAspect="1"/>
            </p:cNvPicPr>
            <p:nvPr/>
          </p:nvPicPr>
          <p:blipFill>
            <a:blip r:embed="rId2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84653" y="1610188"/>
              <a:ext cx="707969" cy="249100"/>
            </a:xfrm>
            <a:prstGeom prst="rect">
              <a:avLst/>
            </a:prstGeom>
          </p:spPr>
        </p:pic>
      </p:grpSp>
      <p:grpSp>
        <p:nvGrpSpPr>
          <p:cNvPr id="34" name="Group 33">
            <a:extLst>
              <a:ext uri="{FF2B5EF4-FFF2-40B4-BE49-F238E27FC236}">
                <a16:creationId xmlns:a16="http://schemas.microsoft.com/office/drawing/2014/main" id="{6A8EAB5A-EE59-3954-C83D-79D96D2791CB}"/>
              </a:ext>
            </a:extLst>
          </p:cNvPr>
          <p:cNvGrpSpPr/>
          <p:nvPr/>
        </p:nvGrpSpPr>
        <p:grpSpPr>
          <a:xfrm>
            <a:off x="1357639" y="4876154"/>
            <a:ext cx="6855120" cy="498917"/>
            <a:chOff x="4997964" y="2721467"/>
            <a:chExt cx="7274657" cy="446684"/>
          </a:xfrm>
        </p:grpSpPr>
        <p:pic>
          <p:nvPicPr>
            <p:cNvPr id="35" name="Picture 34" descr="Logo, company name&#10;&#10;Description automatically generated">
              <a:extLst>
                <a:ext uri="{FF2B5EF4-FFF2-40B4-BE49-F238E27FC236}">
                  <a16:creationId xmlns:a16="http://schemas.microsoft.com/office/drawing/2014/main" id="{F88A4EB1-A42F-F437-5FA3-17DE5E8FDE63}"/>
                </a:ext>
              </a:extLst>
            </p:cNvPr>
            <p:cNvPicPr>
              <a:picLocks noChangeAspect="1"/>
            </p:cNvPicPr>
            <p:nvPr/>
          </p:nvPicPr>
          <p:blipFill rotWithShape="1">
            <a:blip r:embed="rId2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176572" y="2721467"/>
              <a:ext cx="552422" cy="388022"/>
            </a:xfrm>
            <a:prstGeom prst="rect">
              <a:avLst/>
            </a:prstGeom>
          </p:spPr>
        </p:pic>
        <p:pic>
          <p:nvPicPr>
            <p:cNvPr id="36" name="Picture 35" descr="Icon&#10;&#10;Description automatically generated">
              <a:extLst>
                <a:ext uri="{FF2B5EF4-FFF2-40B4-BE49-F238E27FC236}">
                  <a16:creationId xmlns:a16="http://schemas.microsoft.com/office/drawing/2014/main" id="{E4BF7C04-F44B-D333-E9E9-7CABA3EF0B3D}"/>
                </a:ext>
              </a:extLst>
            </p:cNvPr>
            <p:cNvPicPr>
              <a:picLocks noChangeAspect="1"/>
            </p:cNvPicPr>
            <p:nvPr/>
          </p:nvPicPr>
          <p:blipFill rotWithShape="1">
            <a:blip r:embed="rId2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2037536" y="2736557"/>
              <a:ext cx="235085" cy="302610"/>
            </a:xfrm>
            <a:prstGeom prst="rect">
              <a:avLst/>
            </a:prstGeom>
          </p:spPr>
        </p:pic>
        <p:pic>
          <p:nvPicPr>
            <p:cNvPr id="38" name="Picture 37" descr="Logo, company name&#10;&#10;Description automatically generated">
              <a:extLst>
                <a:ext uri="{FF2B5EF4-FFF2-40B4-BE49-F238E27FC236}">
                  <a16:creationId xmlns:a16="http://schemas.microsoft.com/office/drawing/2014/main" id="{55FAB642-0B3D-EB32-4ABE-B6EC73709031}"/>
                </a:ext>
              </a:extLst>
            </p:cNvPr>
            <p:cNvPicPr>
              <a:picLocks noChangeAspect="1"/>
            </p:cNvPicPr>
            <p:nvPr/>
          </p:nvPicPr>
          <p:blipFill rotWithShape="1">
            <a:blip r:embed="rId30" cstate="screen">
              <a:clrChange>
                <a:clrFrom>
                  <a:srgbClr val="FFFFFF"/>
                </a:clrFrom>
                <a:clrTo>
                  <a:srgbClr val="FFFFFF">
                    <a:alpha val="0"/>
                  </a:srgbClr>
                </a:clrTo>
              </a:clrChange>
              <a:extLst>
                <a:ext uri="{28A0092B-C50C-407E-A947-70E740481C1C}">
                  <a14:useLocalDpi xmlns:a14="http://schemas.microsoft.com/office/drawing/2010/main"/>
                </a:ext>
              </a:extLst>
            </a:blip>
            <a:srcRect t="36633" b="42673"/>
            <a:stretch/>
          </p:blipFill>
          <p:spPr>
            <a:xfrm>
              <a:off x="9061713" y="2918942"/>
              <a:ext cx="794243" cy="164366"/>
            </a:xfrm>
            <a:prstGeom prst="rect">
              <a:avLst/>
            </a:prstGeom>
          </p:spPr>
        </p:pic>
        <p:pic>
          <p:nvPicPr>
            <p:cNvPr id="39" name="Picture 38" descr="Logo, company name&#10;&#10;Description automatically generated">
              <a:extLst>
                <a:ext uri="{FF2B5EF4-FFF2-40B4-BE49-F238E27FC236}">
                  <a16:creationId xmlns:a16="http://schemas.microsoft.com/office/drawing/2014/main" id="{75A7C030-DD18-164B-9B73-61DF3C2767B7}"/>
                </a:ext>
              </a:extLst>
            </p:cNvPr>
            <p:cNvPicPr>
              <a:picLocks noChangeAspect="1"/>
            </p:cNvPicPr>
            <p:nvPr/>
          </p:nvPicPr>
          <p:blipFill>
            <a:blip r:embed="rId3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020647" y="2869018"/>
              <a:ext cx="615121" cy="279958"/>
            </a:xfrm>
            <a:prstGeom prst="rect">
              <a:avLst/>
            </a:prstGeom>
          </p:spPr>
        </p:pic>
        <p:pic>
          <p:nvPicPr>
            <p:cNvPr id="40" name="Picture 39" descr="Logo, company name&#10;&#10;Description automatically generated">
              <a:extLst>
                <a:ext uri="{FF2B5EF4-FFF2-40B4-BE49-F238E27FC236}">
                  <a16:creationId xmlns:a16="http://schemas.microsoft.com/office/drawing/2014/main" id="{36EA66A6-BE64-5D87-AB58-C28F33DCB686}"/>
                </a:ext>
              </a:extLst>
            </p:cNvPr>
            <p:cNvPicPr>
              <a:picLocks noChangeAspect="1"/>
            </p:cNvPicPr>
            <p:nvPr/>
          </p:nvPicPr>
          <p:blipFill rotWithShape="1">
            <a:blip r:embed="rId3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997964" y="2947814"/>
              <a:ext cx="786809" cy="220337"/>
            </a:xfrm>
            <a:prstGeom prst="rect">
              <a:avLst/>
            </a:prstGeom>
          </p:spPr>
        </p:pic>
      </p:grpSp>
      <p:pic>
        <p:nvPicPr>
          <p:cNvPr id="3" name="Picture 4">
            <a:extLst>
              <a:ext uri="{FF2B5EF4-FFF2-40B4-BE49-F238E27FC236}">
                <a16:creationId xmlns:a16="http://schemas.microsoft.com/office/drawing/2014/main" id="{2F2A74F5-F046-306A-EB2A-A86484AF9C9B}"/>
              </a:ext>
            </a:extLst>
          </p:cNvPr>
          <p:cNvPicPr>
            <a:picLocks noChangeAspect="1"/>
          </p:cNvPicPr>
          <p:nvPr/>
        </p:nvPicPr>
        <p:blipFill>
          <a:blip r:embed="rId33"/>
          <a:stretch>
            <a:fillRect/>
          </a:stretch>
        </p:blipFill>
        <p:spPr>
          <a:xfrm>
            <a:off x="4377388" y="2539219"/>
            <a:ext cx="898440" cy="410346"/>
          </a:xfrm>
          <a:prstGeom prst="rect">
            <a:avLst/>
          </a:prstGeom>
        </p:spPr>
      </p:pic>
      <p:pic>
        <p:nvPicPr>
          <p:cNvPr id="48" name="Picture 7" descr="Logo&#10;&#10;Description automatically generated with low confidence">
            <a:extLst>
              <a:ext uri="{FF2B5EF4-FFF2-40B4-BE49-F238E27FC236}">
                <a16:creationId xmlns:a16="http://schemas.microsoft.com/office/drawing/2014/main" id="{51D6C45B-9AE7-628A-C961-A1D91F42E548}"/>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4243502" y="3345529"/>
            <a:ext cx="633354" cy="329872"/>
          </a:xfrm>
          <a:prstGeom prst="rect">
            <a:avLst/>
          </a:prstGeom>
        </p:spPr>
      </p:pic>
      <p:pic>
        <p:nvPicPr>
          <p:cNvPr id="47" name="Picture 44" descr="Icon&#10;&#10;Description automatically generated">
            <a:extLst>
              <a:ext uri="{FF2B5EF4-FFF2-40B4-BE49-F238E27FC236}">
                <a16:creationId xmlns:a16="http://schemas.microsoft.com/office/drawing/2014/main" id="{E12B3907-E3C5-440F-237D-CF23351257B7}"/>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3357919" y="4152606"/>
            <a:ext cx="413279" cy="317536"/>
          </a:xfrm>
          <a:prstGeom prst="rect">
            <a:avLst/>
          </a:prstGeom>
        </p:spPr>
      </p:pic>
      <p:pic>
        <p:nvPicPr>
          <p:cNvPr id="49" name="Picture 42" descr="A picture containing text, tableware, dishware, clipart&#10;&#10;Description automatically generated">
            <a:extLst>
              <a:ext uri="{FF2B5EF4-FFF2-40B4-BE49-F238E27FC236}">
                <a16:creationId xmlns:a16="http://schemas.microsoft.com/office/drawing/2014/main" id="{65B91D03-37D4-FACC-7824-33746CB6DC69}"/>
              </a:ext>
            </a:extLst>
          </p:cNvPr>
          <p:cNvPicPr>
            <a:picLocks noChangeAspect="1"/>
          </p:cNvPicPr>
          <p:nvPr/>
        </p:nvPicPr>
        <p:blipFill>
          <a:blip r:embed="rId3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95198" y="4152606"/>
            <a:ext cx="709842" cy="249100"/>
          </a:xfrm>
          <a:prstGeom prst="rect">
            <a:avLst/>
          </a:prstGeom>
        </p:spPr>
      </p:pic>
      <p:pic>
        <p:nvPicPr>
          <p:cNvPr id="50" name="Picture 43" descr="Text&#10;&#10;Description automatically generated">
            <a:extLst>
              <a:ext uri="{FF2B5EF4-FFF2-40B4-BE49-F238E27FC236}">
                <a16:creationId xmlns:a16="http://schemas.microsoft.com/office/drawing/2014/main" id="{95EB7528-EA75-B749-D364-EC5AAC33AD63}"/>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2612157" y="5119898"/>
            <a:ext cx="1097339" cy="222213"/>
          </a:xfrm>
          <a:prstGeom prst="rect">
            <a:avLst/>
          </a:prstGeom>
        </p:spPr>
      </p:pic>
      <p:pic>
        <p:nvPicPr>
          <p:cNvPr id="51" name="Picture 41" descr="Icon&#10;&#10;Description automatically generated">
            <a:extLst>
              <a:ext uri="{FF2B5EF4-FFF2-40B4-BE49-F238E27FC236}">
                <a16:creationId xmlns:a16="http://schemas.microsoft.com/office/drawing/2014/main" id="{136DB0C3-2D58-2C40-A291-1546F44261C3}"/>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7499403" y="3304450"/>
            <a:ext cx="509842" cy="249100"/>
          </a:xfrm>
          <a:prstGeom prst="rect">
            <a:avLst/>
          </a:prstGeom>
        </p:spPr>
      </p:pic>
      <p:pic>
        <p:nvPicPr>
          <p:cNvPr id="52" name="Picture 45" descr="Icon&#10;&#10;Description automatically generated">
            <a:extLst>
              <a:ext uri="{FF2B5EF4-FFF2-40B4-BE49-F238E27FC236}">
                <a16:creationId xmlns:a16="http://schemas.microsoft.com/office/drawing/2014/main" id="{1150A9BB-49D9-166F-C6DE-AB178BDD1CE3}"/>
              </a:ext>
            </a:extLst>
          </p:cNvPr>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7080335" y="5017346"/>
            <a:ext cx="472316" cy="222213"/>
          </a:xfrm>
          <a:prstGeom prst="rect">
            <a:avLst/>
          </a:prstGeom>
        </p:spPr>
      </p:pic>
    </p:spTree>
    <p:extLst>
      <p:ext uri="{BB962C8B-B14F-4D97-AF65-F5344CB8AC3E}">
        <p14:creationId xmlns:p14="http://schemas.microsoft.com/office/powerpoint/2010/main" val="725614110"/>
      </p:ext>
    </p:extLst>
  </p:cSld>
  <p:clrMapOvr>
    <a:masterClrMapping/>
  </p:clrMapOvr>
</p:sld>
</file>

<file path=ppt/theme/theme1.xml><?xml version="1.0" encoding="utf-8"?>
<a:theme xmlns:a="http://schemas.openxmlformats.org/drawingml/2006/main" name="RHOE">
  <a:themeElements>
    <a:clrScheme name="RHOE">
      <a:dk1>
        <a:srgbClr val="1F1F1F"/>
      </a:dk1>
      <a:lt1>
        <a:srgbClr val="E7E7E7"/>
      </a:lt1>
      <a:dk2>
        <a:srgbClr val="1F1F1F"/>
      </a:dk2>
      <a:lt2>
        <a:srgbClr val="E7E7E7"/>
      </a:lt2>
      <a:accent1>
        <a:srgbClr val="39C0BA"/>
      </a:accent1>
      <a:accent2>
        <a:srgbClr val="F16953"/>
      </a:accent2>
      <a:accent3>
        <a:srgbClr val="5D6579"/>
      </a:accent3>
      <a:accent4>
        <a:srgbClr val="BFF205"/>
      </a:accent4>
      <a:accent5>
        <a:srgbClr val="FFD447"/>
      </a:accent5>
      <a:accent6>
        <a:srgbClr val="45062E"/>
      </a:accent6>
      <a:hlink>
        <a:srgbClr val="39C0BA"/>
      </a:hlink>
      <a:folHlink>
        <a:srgbClr val="F16953"/>
      </a:folHlink>
    </a:clrScheme>
    <a:fontScheme name="RHO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3932bbf-fbc2-473d-b065-a4ddd785a807">
      <Terms xmlns="http://schemas.microsoft.com/office/infopath/2007/PartnerControls"/>
    </lcf76f155ced4ddcb4097134ff3c332f>
    <TaxCatchAll xmlns="bde77534-1496-4651-9b12-ed92f32b2c3d" xsi:nil="true"/>
    <MediaLengthInSeconds xmlns="13932bbf-fbc2-473d-b065-a4ddd785a80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Έγγραφο" ma:contentTypeID="0x010100AEBC1796DB6CCE4EA5D321B256875040" ma:contentTypeVersion="18" ma:contentTypeDescription="Δημιουργία νέου εγγράφου" ma:contentTypeScope="" ma:versionID="ddaca316ebd0cc557aca40c89ff7d052">
  <xsd:schema xmlns:xsd="http://www.w3.org/2001/XMLSchema" xmlns:xs="http://www.w3.org/2001/XMLSchema" xmlns:p="http://schemas.microsoft.com/office/2006/metadata/properties" xmlns:ns2="bde77534-1496-4651-9b12-ed92f32b2c3d" xmlns:ns3="13932bbf-fbc2-473d-b065-a4ddd785a807" targetNamespace="http://schemas.microsoft.com/office/2006/metadata/properties" ma:root="true" ma:fieldsID="3a7328ef7404b11ba87b711173cb7fb0" ns2:_="" ns3:_="">
    <xsd:import namespace="bde77534-1496-4651-9b12-ed92f32b2c3d"/>
    <xsd:import namespace="13932bbf-fbc2-473d-b065-a4ddd785a80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2:TaxCatchAll" minOccurs="0"/>
                <xsd:element ref="ns3:MediaServiceOCR" minOccurs="0"/>
                <xsd:element ref="ns3:MediaServiceGenerationTime" minOccurs="0"/>
                <xsd:element ref="ns3:MediaServiceEventHashCode" minOccurs="0"/>
                <xsd:element ref="ns3:lcf76f155ced4ddcb4097134ff3c332f"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e77534-1496-4651-9b12-ed92f32b2c3d" elementFormDefault="qualified">
    <xsd:import namespace="http://schemas.microsoft.com/office/2006/documentManagement/types"/>
    <xsd:import namespace="http://schemas.microsoft.com/office/infopath/2007/PartnerControls"/>
    <xsd:element name="SharedWithUsers" ma:index="8"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Κοινή χρήση με λεπτομέρειες" ma:internalName="SharedWithDetails" ma:readOnly="true">
      <xsd:simpleType>
        <xsd:restriction base="dms:Note">
          <xsd:maxLength value="255"/>
        </xsd:restriction>
      </xsd:simpleType>
    </xsd:element>
    <xsd:element name="TaxCatchAll" ma:index="16" nillable="true" ma:displayName="Εντοπισμός όλων των στηλών ταξινόμησης" ma:hidden="true" ma:list="{c3cd4eec-74b3-4142-9e1b-54aa17c6ba9c}" ma:internalName="TaxCatchAll" ma:showField="CatchAllData" ma:web="bde77534-1496-4651-9b12-ed92f32b2c3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932bbf-fbc2-473d-b065-a4ddd785a80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Ετικέτες εικόνας" ma:readOnly="false" ma:fieldId="{5cf76f15-5ced-4ddc-b409-7134ff3c332f}" ma:taxonomyMulti="true" ma:sspId="3abf6072-3bbd-49a6-803b-944cd88f8439"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F9C071-C7D8-4B7C-943B-1650A28AA98A}">
  <ds:schemaRefs>
    <ds:schemaRef ds:uri="http://schemas.microsoft.com/sharepoint/v3/contenttype/forms"/>
  </ds:schemaRefs>
</ds:datastoreItem>
</file>

<file path=customXml/itemProps2.xml><?xml version="1.0" encoding="utf-8"?>
<ds:datastoreItem xmlns:ds="http://schemas.openxmlformats.org/officeDocument/2006/customXml" ds:itemID="{6C120682-E829-49E0-8149-741BEE9C53D2}">
  <ds:schemaRefs>
    <ds:schemaRef ds:uri="http://purl.org/dc/terms/"/>
    <ds:schemaRef ds:uri="13932bbf-fbc2-473d-b065-a4ddd785a807"/>
    <ds:schemaRef ds:uri="bde77534-1496-4651-9b12-ed92f32b2c3d"/>
    <ds:schemaRef ds:uri="http://schemas.microsoft.com/office/2006/documentManagement/type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DE59E738-A21E-40A8-8D72-02EF7B1338D6}">
  <ds:schemaRefs>
    <ds:schemaRef ds:uri="13932bbf-fbc2-473d-b065-a4ddd785a807"/>
    <ds:schemaRef ds:uri="bde77534-1496-4651-9b12-ed92f32b2c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442</Words>
  <Application>Microsoft Macintosh PowerPoint</Application>
  <PresentationFormat>Ευρεία οθόνη</PresentationFormat>
  <Paragraphs>102</Paragraphs>
  <Slides>9</Slides>
  <Notes>9</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9</vt:i4>
      </vt:variant>
    </vt:vector>
  </HeadingPairs>
  <TitlesOfParts>
    <vt:vector size="20" baseType="lpstr">
      <vt:lpstr>Arial</vt:lpstr>
      <vt:lpstr>Calibri</vt:lpstr>
      <vt:lpstr>Calibri Light</vt:lpstr>
      <vt:lpstr>Commissioner</vt:lpstr>
      <vt:lpstr>Commissioner Light</vt:lpstr>
      <vt:lpstr>Open Sans ExtraBold</vt:lpstr>
      <vt:lpstr>Open Sans Light</vt:lpstr>
      <vt:lpstr>Söhne</vt:lpstr>
      <vt:lpstr>Tw Cen MT</vt:lpstr>
      <vt:lpstr>Wingdings</vt:lpstr>
      <vt:lpstr>RHOE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Eleni Triandafillidi</dc:creator>
  <cp:lastModifiedBy>Maria Bachtsevanou</cp:lastModifiedBy>
  <cp:revision>1</cp:revision>
  <dcterms:created xsi:type="dcterms:W3CDTF">2022-08-08T12:09:24Z</dcterms:created>
  <dcterms:modified xsi:type="dcterms:W3CDTF">2023-08-30T08:31:56Z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0x010100AEBC1796DB6CCE4EA5D321B256875040</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